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</p:sldIdLst>
  <p:sldSz cx="9906000" cy="6858000" type="A4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8F8580"/>
    <a:srgbClr val="484847"/>
    <a:srgbClr val="5E71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62" autoAdjust="0"/>
    <p:restoredTop sz="94660"/>
  </p:normalViewPr>
  <p:slideViewPr>
    <p:cSldViewPr snapToGrid="0">
      <p:cViewPr varScale="1">
        <p:scale>
          <a:sx n="75" d="100"/>
          <a:sy n="75" d="100"/>
        </p:scale>
        <p:origin x="179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7775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8639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1922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標題 1"/>
          <p:cNvSpPr>
            <a:spLocks noGrp="1"/>
          </p:cNvSpPr>
          <p:nvPr>
            <p:ph type="title"/>
          </p:nvPr>
        </p:nvSpPr>
        <p:spPr>
          <a:xfrm>
            <a:off x="457234" y="526421"/>
            <a:ext cx="9136166" cy="288419"/>
          </a:xfrm>
          <a:prstGeom prst="rect">
            <a:avLst/>
          </a:prstGeom>
        </p:spPr>
        <p:txBody>
          <a:bodyPr lIns="73137" tIns="36568" rIns="73137" bIns="36568">
            <a:noAutofit/>
          </a:bodyPr>
          <a:lstStyle>
            <a:lvl1pPr>
              <a:defRPr sz="1950" b="1" baseline="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12" name="文字版面配置區 3"/>
          <p:cNvSpPr>
            <a:spLocks noGrp="1"/>
          </p:cNvSpPr>
          <p:nvPr>
            <p:ph type="body" sz="half" idx="10"/>
          </p:nvPr>
        </p:nvSpPr>
        <p:spPr>
          <a:xfrm>
            <a:off x="457234" y="850374"/>
            <a:ext cx="9136166" cy="297361"/>
          </a:xfrm>
          <a:prstGeom prst="rect">
            <a:avLst/>
          </a:prstGeom>
        </p:spPr>
        <p:txBody>
          <a:bodyPr lIns="73137" tIns="36568" rIns="73137" bIns="36568">
            <a:noAutofit/>
          </a:bodyPr>
          <a:lstStyle>
            <a:lvl1pPr marL="0" indent="0">
              <a:buNone/>
              <a:defRPr sz="1733" b="1" baseline="0">
                <a:solidFill>
                  <a:schemeClr val="tx2"/>
                </a:solidFill>
                <a:latin typeface="+mj-ea"/>
                <a:ea typeface="+mj-ea"/>
              </a:defRPr>
            </a:lvl1pPr>
            <a:lvl2pPr marL="773406" indent="0">
              <a:buNone/>
              <a:defRPr sz="2058"/>
            </a:lvl2pPr>
            <a:lvl3pPr marL="1546812" indent="0">
              <a:buNone/>
              <a:defRPr sz="1625"/>
            </a:lvl3pPr>
            <a:lvl4pPr marL="2320218" indent="0">
              <a:buNone/>
              <a:defRPr sz="1571"/>
            </a:lvl4pPr>
            <a:lvl5pPr marL="3093624" indent="0">
              <a:buNone/>
              <a:defRPr sz="1571"/>
            </a:lvl5pPr>
            <a:lvl6pPr marL="3867029" indent="0">
              <a:buNone/>
              <a:defRPr sz="1571"/>
            </a:lvl6pPr>
            <a:lvl7pPr marL="4640435" indent="0">
              <a:buNone/>
              <a:defRPr sz="1571"/>
            </a:lvl7pPr>
            <a:lvl8pPr marL="5413842" indent="0">
              <a:buNone/>
              <a:defRPr sz="1571"/>
            </a:lvl8pPr>
            <a:lvl9pPr marL="6187247" indent="0">
              <a:buNone/>
              <a:defRPr sz="157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013312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621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9031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1084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0660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2158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1946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4618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324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747D8-4788-4F80-BF99-961321838E76}" type="datetimeFigureOut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6116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矩形 57"/>
          <p:cNvSpPr/>
          <p:nvPr/>
        </p:nvSpPr>
        <p:spPr>
          <a:xfrm>
            <a:off x="1" y="6498000"/>
            <a:ext cx="9906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sz="975"/>
          </a:p>
        </p:txBody>
      </p:sp>
      <p:sp>
        <p:nvSpPr>
          <p:cNvPr id="44" name="矩形 43"/>
          <p:cNvSpPr/>
          <p:nvPr/>
        </p:nvSpPr>
        <p:spPr>
          <a:xfrm>
            <a:off x="0" y="0"/>
            <a:ext cx="9906000" cy="216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sz="975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A6044690-87AE-03B7-6143-18775956B43C}"/>
              </a:ext>
            </a:extLst>
          </p:cNvPr>
          <p:cNvSpPr/>
          <p:nvPr/>
        </p:nvSpPr>
        <p:spPr>
          <a:xfrm>
            <a:off x="3630905" y="4230394"/>
            <a:ext cx="6129881" cy="1757674"/>
          </a:xfrm>
          <a:prstGeom prst="rect">
            <a:avLst/>
          </a:prstGeom>
          <a:solidFill>
            <a:schemeClr val="accent3">
              <a:lumMod val="20000"/>
              <a:lumOff val="80000"/>
              <a:alpha val="68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500"/>
              </a:lnSpc>
              <a:spcBef>
                <a:spcPts val="600"/>
              </a:spcBef>
            </a:pPr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白色恐怖綠島紀念園區於施工期間均</a:t>
            </a: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正常開放參觀</a:t>
            </a:r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2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2500"/>
              </a:lnSpc>
              <a:spcBef>
                <a:spcPts val="600"/>
              </a:spcBef>
            </a:pPr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行政大樓施工期間</a:t>
            </a:r>
            <a:r>
              <a:rPr lang="en-US" altLang="zh-TW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(116</a:t>
            </a:r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，改由</a:t>
            </a:r>
            <a:r>
              <a:rPr lang="zh-TW" altLang="en-US" sz="20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綠色大門</a:t>
            </a:r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進出</a:t>
            </a: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2500"/>
              </a:lnSpc>
              <a:spcBef>
                <a:spcPts val="600"/>
              </a:spcBef>
            </a:pPr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施工期間如有造成不便，敬請見諒。</a:t>
            </a:r>
            <a:endParaRPr lang="en-US" altLang="zh-TW" sz="2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80" name="文字方塊 7179">
            <a:extLst>
              <a:ext uri="{FF2B5EF4-FFF2-40B4-BE49-F238E27FC236}">
                <a16:creationId xmlns:a16="http://schemas.microsoft.com/office/drawing/2014/main" id="{567B460E-BBA1-EF17-E666-E52067EFD152}"/>
              </a:ext>
            </a:extLst>
          </p:cNvPr>
          <p:cNvSpPr txBox="1"/>
          <p:nvPr/>
        </p:nvSpPr>
        <p:spPr bwMode="auto">
          <a:xfrm>
            <a:off x="110988" y="1166801"/>
            <a:ext cx="3416346" cy="780589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>
            <a:spAutoFit/>
          </a:bodyPr>
          <a:lstStyle/>
          <a:p>
            <a:pPr algn="ctr">
              <a:defRPr/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白色恐怖綠島紀念園區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公告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</a:p>
          <a:p>
            <a:pPr marL="87313" algn="ctr">
              <a:defRPr/>
            </a:pP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綠洲山莊修復工程預計於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12</a:t>
            </a: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26</a:t>
            </a: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日至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116</a:t>
            </a: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06</a:t>
            </a: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28</a:t>
            </a: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日分階段施工</a:t>
            </a:r>
            <a:endParaRPr lang="en-US" altLang="zh-TW" sz="1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187" name="圖片 10">
            <a:extLst>
              <a:ext uri="{FF2B5EF4-FFF2-40B4-BE49-F238E27FC236}">
                <a16:creationId xmlns:a16="http://schemas.microsoft.com/office/drawing/2014/main" id="{B3651510-FBBD-2A00-8E22-DC799DE6EB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48" y="573992"/>
            <a:ext cx="3358624" cy="523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182" name="表格 7181">
            <a:extLst>
              <a:ext uri="{FF2B5EF4-FFF2-40B4-BE49-F238E27FC236}">
                <a16:creationId xmlns:a16="http://schemas.microsoft.com/office/drawing/2014/main" id="{FC10E286-6FDE-D8B2-D495-EAFE794233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135188"/>
              </p:ext>
            </p:extLst>
          </p:nvPr>
        </p:nvGraphicFramePr>
        <p:xfrm>
          <a:off x="76832" y="2012839"/>
          <a:ext cx="3492000" cy="3975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4000">
                  <a:extLst>
                    <a:ext uri="{9D8B030D-6E8A-4147-A177-3AD203B41FA5}">
                      <a16:colId xmlns:a16="http://schemas.microsoft.com/office/drawing/2014/main" val="3785080321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2122735954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701186865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施工位置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開始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結束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1960950"/>
                  </a:ext>
                </a:extLst>
              </a:tr>
              <a:tr h="6026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05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114.12.26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115.3.31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444968"/>
                  </a:ext>
                </a:extLst>
              </a:tr>
              <a:tr h="6026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05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114.12.26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115.04.01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114.12.31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115.05.31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9351484"/>
                  </a:ext>
                </a:extLst>
              </a:tr>
              <a:tr h="56600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TW" sz="105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114.12.26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115.04.30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7052922"/>
                  </a:ext>
                </a:extLst>
              </a:tr>
              <a:tr h="56600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TW" sz="105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114.12.26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115.03.01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114.12.31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115.05.31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2091430"/>
                  </a:ext>
                </a:extLst>
              </a:tr>
              <a:tr h="40752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TW" sz="105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114.12.26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115.07.01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114.12.31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115.12.31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8435652"/>
                  </a:ext>
                </a:extLst>
              </a:tr>
              <a:tr h="4075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5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116.01.01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116.04.30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3897683"/>
                  </a:ext>
                </a:extLst>
              </a:tr>
              <a:tr h="40752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05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116.04.01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116.06.28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7576088"/>
                  </a:ext>
                </a:extLst>
              </a:tr>
            </a:tbl>
          </a:graphicData>
        </a:graphic>
      </p:graphicFrame>
      <p:pic>
        <p:nvPicPr>
          <p:cNvPr id="2" name="圖片 1" descr="一張含有 戶外, 樹狀, 草, 空中攝影 的圖片&#10;&#10;AI 產生的內容可能不正確。">
            <a:extLst>
              <a:ext uri="{FF2B5EF4-FFF2-40B4-BE49-F238E27FC236}">
                <a16:creationId xmlns:a16="http://schemas.microsoft.com/office/drawing/2014/main" id="{9D29F98B-7842-105E-5A60-7B92B4D79C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0905" y="582251"/>
            <a:ext cx="6149047" cy="3601517"/>
          </a:xfrm>
          <a:prstGeom prst="rect">
            <a:avLst/>
          </a:prstGeom>
        </p:spPr>
      </p:pic>
      <p:sp>
        <p:nvSpPr>
          <p:cNvPr id="4" name="文字方塊 12">
            <a:extLst>
              <a:ext uri="{FF2B5EF4-FFF2-40B4-BE49-F238E27FC236}">
                <a16:creationId xmlns:a16="http://schemas.microsoft.com/office/drawing/2014/main" id="{379DD83A-B1D7-8AFB-7169-1E637A2595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0483" y="3456381"/>
            <a:ext cx="95156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TW" altLang="en-US" sz="14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園區入口</a:t>
            </a:r>
            <a:endParaRPr lang="en-US" altLang="zh-TW" sz="1400" b="1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向右箭號 67">
            <a:extLst>
              <a:ext uri="{FF2B5EF4-FFF2-40B4-BE49-F238E27FC236}">
                <a16:creationId xmlns:a16="http://schemas.microsoft.com/office/drawing/2014/main" id="{CE03FF7F-0F99-2A20-9819-F2405D1F1960}"/>
              </a:ext>
            </a:extLst>
          </p:cNvPr>
          <p:cNvSpPr/>
          <p:nvPr/>
        </p:nvSpPr>
        <p:spPr>
          <a:xfrm rot="18141188">
            <a:off x="6565985" y="2852212"/>
            <a:ext cx="563669" cy="486530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" name="手繪多邊形: 圖案 8">
            <a:extLst>
              <a:ext uri="{FF2B5EF4-FFF2-40B4-BE49-F238E27FC236}">
                <a16:creationId xmlns:a16="http://schemas.microsoft.com/office/drawing/2014/main" id="{03F242BB-D091-E242-B467-2B4A1E9A7459}"/>
              </a:ext>
            </a:extLst>
          </p:cNvPr>
          <p:cNvSpPr/>
          <p:nvPr/>
        </p:nvSpPr>
        <p:spPr>
          <a:xfrm>
            <a:off x="7442200" y="1329120"/>
            <a:ext cx="1976120" cy="1610360"/>
          </a:xfrm>
          <a:custGeom>
            <a:avLst/>
            <a:gdLst>
              <a:gd name="connsiteX0" fmla="*/ 599440 w 1976120"/>
              <a:gd name="connsiteY0" fmla="*/ 0 h 1610360"/>
              <a:gd name="connsiteX1" fmla="*/ 1976120 w 1976120"/>
              <a:gd name="connsiteY1" fmla="*/ 345440 h 1610360"/>
              <a:gd name="connsiteX2" fmla="*/ 1630680 w 1976120"/>
              <a:gd name="connsiteY2" fmla="*/ 1610360 h 1610360"/>
              <a:gd name="connsiteX3" fmla="*/ 487680 w 1976120"/>
              <a:gd name="connsiteY3" fmla="*/ 1186180 h 1610360"/>
              <a:gd name="connsiteX4" fmla="*/ 637540 w 1976120"/>
              <a:gd name="connsiteY4" fmla="*/ 904240 h 1610360"/>
              <a:gd name="connsiteX5" fmla="*/ 0 w 1976120"/>
              <a:gd name="connsiteY5" fmla="*/ 688340 h 1610360"/>
              <a:gd name="connsiteX6" fmla="*/ 599440 w 1976120"/>
              <a:gd name="connsiteY6" fmla="*/ 0 h 1610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76120" h="1610360">
                <a:moveTo>
                  <a:pt x="599440" y="0"/>
                </a:moveTo>
                <a:lnTo>
                  <a:pt x="1976120" y="345440"/>
                </a:lnTo>
                <a:lnTo>
                  <a:pt x="1630680" y="1610360"/>
                </a:lnTo>
                <a:lnTo>
                  <a:pt x="487680" y="1186180"/>
                </a:lnTo>
                <a:lnTo>
                  <a:pt x="637540" y="904240"/>
                </a:lnTo>
                <a:lnTo>
                  <a:pt x="0" y="688340"/>
                </a:lnTo>
                <a:lnTo>
                  <a:pt x="599440" y="0"/>
                </a:lnTo>
                <a:close/>
              </a:path>
            </a:pathLst>
          </a:custGeom>
          <a:solidFill>
            <a:srgbClr val="FF9900">
              <a:alpha val="33000"/>
            </a:srgbClr>
          </a:solidFill>
          <a:ln w="28575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0EC980FF-6979-6D24-48BF-7594C2C4B316}"/>
              </a:ext>
            </a:extLst>
          </p:cNvPr>
          <p:cNvSpPr txBox="1"/>
          <p:nvPr/>
        </p:nvSpPr>
        <p:spPr>
          <a:xfrm>
            <a:off x="8313794" y="2432952"/>
            <a:ext cx="690982" cy="246221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戒護中心</a:t>
            </a:r>
            <a:endParaRPr lang="en-US" altLang="zh-TW" sz="10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" name="手繪多邊形: 圖案 26">
            <a:extLst>
              <a:ext uri="{FF2B5EF4-FFF2-40B4-BE49-F238E27FC236}">
                <a16:creationId xmlns:a16="http://schemas.microsoft.com/office/drawing/2014/main" id="{E41A9577-8A4C-573A-550F-215E210B7F96}"/>
              </a:ext>
            </a:extLst>
          </p:cNvPr>
          <p:cNvSpPr/>
          <p:nvPr/>
        </p:nvSpPr>
        <p:spPr>
          <a:xfrm>
            <a:off x="3725559" y="1557720"/>
            <a:ext cx="2071737" cy="1152144"/>
          </a:xfrm>
          <a:custGeom>
            <a:avLst/>
            <a:gdLst>
              <a:gd name="connsiteX0" fmla="*/ 0 w 2005584"/>
              <a:gd name="connsiteY0" fmla="*/ 585216 h 1152144"/>
              <a:gd name="connsiteX1" fmla="*/ 1164336 w 2005584"/>
              <a:gd name="connsiteY1" fmla="*/ 1152144 h 1152144"/>
              <a:gd name="connsiteX2" fmla="*/ 2005584 w 2005584"/>
              <a:gd name="connsiteY2" fmla="*/ 414528 h 1152144"/>
              <a:gd name="connsiteX3" fmla="*/ 1078992 w 2005584"/>
              <a:gd name="connsiteY3" fmla="*/ 0 h 1152144"/>
              <a:gd name="connsiteX4" fmla="*/ 0 w 2005584"/>
              <a:gd name="connsiteY4" fmla="*/ 585216 h 1152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5584" h="1152144">
                <a:moveTo>
                  <a:pt x="0" y="585216"/>
                </a:moveTo>
                <a:lnTo>
                  <a:pt x="1164336" y="1152144"/>
                </a:lnTo>
                <a:lnTo>
                  <a:pt x="2005584" y="414528"/>
                </a:lnTo>
                <a:lnTo>
                  <a:pt x="1078992" y="0"/>
                </a:lnTo>
                <a:lnTo>
                  <a:pt x="0" y="585216"/>
                </a:lnTo>
                <a:close/>
              </a:path>
            </a:pathLst>
          </a:custGeom>
          <a:solidFill>
            <a:srgbClr val="00B0F0">
              <a:alpha val="39000"/>
            </a:srgbClr>
          </a:solidFill>
          <a:ln w="28575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7DEC2E05-06DB-ED7A-B46D-FB9F7C19BCA3}"/>
              </a:ext>
            </a:extLst>
          </p:cNvPr>
          <p:cNvSpPr txBox="1"/>
          <p:nvPr/>
        </p:nvSpPr>
        <p:spPr>
          <a:xfrm>
            <a:off x="4022682" y="1941115"/>
            <a:ext cx="1610961" cy="246221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憲兵連及彈藥物品儲藏室</a:t>
            </a:r>
            <a:endParaRPr lang="en-US" altLang="zh-TW" sz="1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" name="手繪多邊形: 圖案 40">
            <a:extLst>
              <a:ext uri="{FF2B5EF4-FFF2-40B4-BE49-F238E27FC236}">
                <a16:creationId xmlns:a16="http://schemas.microsoft.com/office/drawing/2014/main" id="{1A20B88C-F7A6-ACFF-F77E-1118F81AD995}"/>
              </a:ext>
            </a:extLst>
          </p:cNvPr>
          <p:cNvSpPr/>
          <p:nvPr/>
        </p:nvSpPr>
        <p:spPr>
          <a:xfrm>
            <a:off x="5077968" y="911544"/>
            <a:ext cx="2932176" cy="1353312"/>
          </a:xfrm>
          <a:custGeom>
            <a:avLst/>
            <a:gdLst>
              <a:gd name="connsiteX0" fmla="*/ 1225296 w 2932176"/>
              <a:gd name="connsiteY0" fmla="*/ 0 h 1353312"/>
              <a:gd name="connsiteX1" fmla="*/ 2932176 w 2932176"/>
              <a:gd name="connsiteY1" fmla="*/ 420624 h 1353312"/>
              <a:gd name="connsiteX2" fmla="*/ 2103120 w 2932176"/>
              <a:gd name="connsiteY2" fmla="*/ 1353312 h 1353312"/>
              <a:gd name="connsiteX3" fmla="*/ 1524000 w 2932176"/>
              <a:gd name="connsiteY3" fmla="*/ 1146048 h 1353312"/>
              <a:gd name="connsiteX4" fmla="*/ 1176528 w 2932176"/>
              <a:gd name="connsiteY4" fmla="*/ 1213104 h 1353312"/>
              <a:gd name="connsiteX5" fmla="*/ 0 w 2932176"/>
              <a:gd name="connsiteY5" fmla="*/ 725424 h 1353312"/>
              <a:gd name="connsiteX6" fmla="*/ 1225296 w 2932176"/>
              <a:gd name="connsiteY6" fmla="*/ 0 h 1353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32176" h="1353312">
                <a:moveTo>
                  <a:pt x="1225296" y="0"/>
                </a:moveTo>
                <a:lnTo>
                  <a:pt x="2932176" y="420624"/>
                </a:lnTo>
                <a:lnTo>
                  <a:pt x="2103120" y="1353312"/>
                </a:lnTo>
                <a:lnTo>
                  <a:pt x="1524000" y="1146048"/>
                </a:lnTo>
                <a:lnTo>
                  <a:pt x="1176528" y="1213104"/>
                </a:lnTo>
                <a:lnTo>
                  <a:pt x="0" y="725424"/>
                </a:lnTo>
                <a:lnTo>
                  <a:pt x="1225296" y="0"/>
                </a:lnTo>
                <a:close/>
              </a:path>
            </a:pathLst>
          </a:custGeom>
          <a:solidFill>
            <a:srgbClr val="002060">
              <a:alpha val="28000"/>
            </a:srgbClr>
          </a:solidFill>
          <a:ln w="28575"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B0140B85-169A-AF38-5276-3BE232581267}"/>
              </a:ext>
            </a:extLst>
          </p:cNvPr>
          <p:cNvSpPr txBox="1"/>
          <p:nvPr/>
        </p:nvSpPr>
        <p:spPr>
          <a:xfrm>
            <a:off x="6297783" y="1253206"/>
            <a:ext cx="584457" cy="246221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sz="1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八卦樓</a:t>
            </a:r>
            <a:endParaRPr lang="en-US" altLang="zh-TW" sz="1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3" name="手繪多邊形: 圖案 42">
            <a:extLst>
              <a:ext uri="{FF2B5EF4-FFF2-40B4-BE49-F238E27FC236}">
                <a16:creationId xmlns:a16="http://schemas.microsoft.com/office/drawing/2014/main" id="{607B02BC-B4BF-2674-5FB0-15417AA3145A}"/>
              </a:ext>
            </a:extLst>
          </p:cNvPr>
          <p:cNvSpPr/>
          <p:nvPr/>
        </p:nvSpPr>
        <p:spPr>
          <a:xfrm>
            <a:off x="6217920" y="2087310"/>
            <a:ext cx="2011680" cy="1108710"/>
          </a:xfrm>
          <a:custGeom>
            <a:avLst/>
            <a:gdLst>
              <a:gd name="connsiteX0" fmla="*/ 2091690 w 2091690"/>
              <a:gd name="connsiteY0" fmla="*/ 567690 h 1104900"/>
              <a:gd name="connsiteX1" fmla="*/ 1813560 w 2091690"/>
              <a:gd name="connsiteY1" fmla="*/ 1104900 h 1104900"/>
              <a:gd name="connsiteX2" fmla="*/ 0 w 2091690"/>
              <a:gd name="connsiteY2" fmla="*/ 342900 h 1104900"/>
              <a:gd name="connsiteX3" fmla="*/ 411480 w 2091690"/>
              <a:gd name="connsiteY3" fmla="*/ 0 h 1104900"/>
              <a:gd name="connsiteX4" fmla="*/ 2091690 w 2091690"/>
              <a:gd name="connsiteY4" fmla="*/ 567690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1690" h="1104900">
                <a:moveTo>
                  <a:pt x="2091690" y="567690"/>
                </a:moveTo>
                <a:lnTo>
                  <a:pt x="1813560" y="1104900"/>
                </a:lnTo>
                <a:lnTo>
                  <a:pt x="0" y="342900"/>
                </a:lnTo>
                <a:lnTo>
                  <a:pt x="411480" y="0"/>
                </a:lnTo>
                <a:lnTo>
                  <a:pt x="2091690" y="567690"/>
                </a:lnTo>
                <a:close/>
              </a:path>
            </a:pathLst>
          </a:custGeom>
          <a:solidFill>
            <a:srgbClr val="92D050">
              <a:alpha val="58000"/>
            </a:srgbClr>
          </a:solidFill>
          <a:ln w="28575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E3B0C79B-D718-5435-765D-3E63B717FF8A}"/>
              </a:ext>
            </a:extLst>
          </p:cNvPr>
          <p:cNvSpPr txBox="1"/>
          <p:nvPr/>
        </p:nvSpPr>
        <p:spPr>
          <a:xfrm>
            <a:off x="6878269" y="2434365"/>
            <a:ext cx="690981" cy="246221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行政大樓</a:t>
            </a:r>
            <a:endParaRPr lang="en-US" altLang="zh-TW" sz="1000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9" name="文字方塊 48">
            <a:extLst>
              <a:ext uri="{FF2B5EF4-FFF2-40B4-BE49-F238E27FC236}">
                <a16:creationId xmlns:a16="http://schemas.microsoft.com/office/drawing/2014/main" id="{F9414313-3C12-A514-081D-51907475649A}"/>
              </a:ext>
            </a:extLst>
          </p:cNvPr>
          <p:cNvSpPr txBox="1"/>
          <p:nvPr/>
        </p:nvSpPr>
        <p:spPr>
          <a:xfrm>
            <a:off x="291785" y="5643804"/>
            <a:ext cx="961020" cy="276999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八卦樓施工</a:t>
            </a:r>
            <a:endParaRPr lang="en-US" altLang="zh-TW" sz="12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3AD54289-1B7F-A1A5-9EAB-CD61AF4C25CB}"/>
              </a:ext>
            </a:extLst>
          </p:cNvPr>
          <p:cNvSpPr txBox="1"/>
          <p:nvPr/>
        </p:nvSpPr>
        <p:spPr>
          <a:xfrm>
            <a:off x="107186" y="2995064"/>
            <a:ext cx="1346996" cy="461665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大廚房、小廚房施工</a:t>
            </a:r>
            <a:endParaRPr lang="en-US" altLang="zh-TW" sz="12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71" name="文字方塊 7170">
            <a:extLst>
              <a:ext uri="{FF2B5EF4-FFF2-40B4-BE49-F238E27FC236}">
                <a16:creationId xmlns:a16="http://schemas.microsoft.com/office/drawing/2014/main" id="{8E8F7FC2-70C6-E0F9-1187-70513D8C4536}"/>
              </a:ext>
            </a:extLst>
          </p:cNvPr>
          <p:cNvSpPr txBox="1"/>
          <p:nvPr/>
        </p:nvSpPr>
        <p:spPr>
          <a:xfrm>
            <a:off x="225751" y="5241826"/>
            <a:ext cx="1125100" cy="276999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行政大樓施工</a:t>
            </a:r>
            <a:endParaRPr lang="en-US" altLang="zh-TW" sz="1200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73" name="文字方塊 7172">
            <a:extLst>
              <a:ext uri="{FF2B5EF4-FFF2-40B4-BE49-F238E27FC236}">
                <a16:creationId xmlns:a16="http://schemas.microsoft.com/office/drawing/2014/main" id="{B7EED15C-8A42-5E7E-D6EB-D239A4C26D4E}"/>
              </a:ext>
            </a:extLst>
          </p:cNvPr>
          <p:cNvSpPr txBox="1"/>
          <p:nvPr/>
        </p:nvSpPr>
        <p:spPr>
          <a:xfrm>
            <a:off x="139940" y="4684040"/>
            <a:ext cx="1279951" cy="461665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憲兵連及彈藥物品儲藏室施工</a:t>
            </a:r>
            <a:endParaRPr lang="en-US" altLang="zh-TW" sz="12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74" name="文字方塊 7173">
            <a:extLst>
              <a:ext uri="{FF2B5EF4-FFF2-40B4-BE49-F238E27FC236}">
                <a16:creationId xmlns:a16="http://schemas.microsoft.com/office/drawing/2014/main" id="{9E0241E1-721E-4753-0C55-905589791846}"/>
              </a:ext>
            </a:extLst>
          </p:cNvPr>
          <p:cNvSpPr txBox="1"/>
          <p:nvPr/>
        </p:nvSpPr>
        <p:spPr>
          <a:xfrm>
            <a:off x="7755655" y="1740832"/>
            <a:ext cx="453990" cy="246221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禮堂</a:t>
            </a:r>
            <a:endParaRPr lang="en-US" altLang="zh-TW" sz="10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75" name="文字方塊 7174">
            <a:extLst>
              <a:ext uri="{FF2B5EF4-FFF2-40B4-BE49-F238E27FC236}">
                <a16:creationId xmlns:a16="http://schemas.microsoft.com/office/drawing/2014/main" id="{D55BB8AB-6A7F-8191-8142-D98B2717C009}"/>
              </a:ext>
            </a:extLst>
          </p:cNvPr>
          <p:cNvSpPr txBox="1"/>
          <p:nvPr/>
        </p:nvSpPr>
        <p:spPr>
          <a:xfrm>
            <a:off x="7977663" y="1411539"/>
            <a:ext cx="564575" cy="246221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小廚房</a:t>
            </a:r>
            <a:endParaRPr lang="en-US" altLang="zh-TW" sz="10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76" name="文字方塊 7175">
            <a:extLst>
              <a:ext uri="{FF2B5EF4-FFF2-40B4-BE49-F238E27FC236}">
                <a16:creationId xmlns:a16="http://schemas.microsoft.com/office/drawing/2014/main" id="{A78CD221-1298-E7E2-17F2-9748D18C263A}"/>
              </a:ext>
            </a:extLst>
          </p:cNvPr>
          <p:cNvSpPr txBox="1"/>
          <p:nvPr/>
        </p:nvSpPr>
        <p:spPr>
          <a:xfrm>
            <a:off x="8509756" y="1964199"/>
            <a:ext cx="564574" cy="246221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獨居房</a:t>
            </a:r>
            <a:endParaRPr lang="en-US" altLang="zh-TW" sz="10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77" name="文字方塊 7176">
            <a:extLst>
              <a:ext uri="{FF2B5EF4-FFF2-40B4-BE49-F238E27FC236}">
                <a16:creationId xmlns:a16="http://schemas.microsoft.com/office/drawing/2014/main" id="{8E1283E2-944D-71BF-1BA5-A8D6FBAA15F5}"/>
              </a:ext>
            </a:extLst>
          </p:cNvPr>
          <p:cNvSpPr txBox="1"/>
          <p:nvPr/>
        </p:nvSpPr>
        <p:spPr>
          <a:xfrm>
            <a:off x="8713889" y="1627336"/>
            <a:ext cx="564574" cy="246221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大廚房</a:t>
            </a:r>
            <a:endParaRPr lang="en-US" altLang="zh-TW" sz="10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78" name="文字方塊 7177">
            <a:extLst>
              <a:ext uri="{FF2B5EF4-FFF2-40B4-BE49-F238E27FC236}">
                <a16:creationId xmlns:a16="http://schemas.microsoft.com/office/drawing/2014/main" id="{3C162FC5-B613-B37A-8726-3EDC4681B11E}"/>
              </a:ext>
            </a:extLst>
          </p:cNvPr>
          <p:cNvSpPr txBox="1"/>
          <p:nvPr/>
        </p:nvSpPr>
        <p:spPr>
          <a:xfrm>
            <a:off x="382878" y="3663804"/>
            <a:ext cx="826088" cy="276999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禮堂施工</a:t>
            </a:r>
            <a:endParaRPr lang="en-US" altLang="zh-TW" sz="12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79" name="文字方塊 7178">
            <a:extLst>
              <a:ext uri="{FF2B5EF4-FFF2-40B4-BE49-F238E27FC236}">
                <a16:creationId xmlns:a16="http://schemas.microsoft.com/office/drawing/2014/main" id="{F7B32B39-0FC0-5978-4BFF-EF0310A84BB5}"/>
              </a:ext>
            </a:extLst>
          </p:cNvPr>
          <p:cNvSpPr txBox="1"/>
          <p:nvPr/>
        </p:nvSpPr>
        <p:spPr>
          <a:xfrm>
            <a:off x="236705" y="2484930"/>
            <a:ext cx="1103194" cy="276999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戒護中心施工</a:t>
            </a:r>
            <a:endParaRPr lang="en-US" altLang="zh-TW" sz="12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81" name="文字方塊 7180">
            <a:extLst>
              <a:ext uri="{FF2B5EF4-FFF2-40B4-BE49-F238E27FC236}">
                <a16:creationId xmlns:a16="http://schemas.microsoft.com/office/drawing/2014/main" id="{1CE36B5E-45C7-C520-4959-78BCDD22B2EB}"/>
              </a:ext>
            </a:extLst>
          </p:cNvPr>
          <p:cNvSpPr txBox="1"/>
          <p:nvPr/>
        </p:nvSpPr>
        <p:spPr>
          <a:xfrm>
            <a:off x="302511" y="4237003"/>
            <a:ext cx="971581" cy="276999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獨居房施工</a:t>
            </a:r>
            <a:endParaRPr lang="en-US" altLang="zh-TW" sz="12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" name="直線單箭頭接點 5">
            <a:extLst>
              <a:ext uri="{FF2B5EF4-FFF2-40B4-BE49-F238E27FC236}">
                <a16:creationId xmlns:a16="http://schemas.microsoft.com/office/drawing/2014/main" id="{E03D7F04-CC7E-3985-8B0F-E44B20F9FDBE}"/>
              </a:ext>
            </a:extLst>
          </p:cNvPr>
          <p:cNvCxnSpPr>
            <a:cxnSpLocks/>
          </p:cNvCxnSpPr>
          <p:nvPr/>
        </p:nvCxnSpPr>
        <p:spPr>
          <a:xfrm flipV="1">
            <a:off x="5478304" y="1809566"/>
            <a:ext cx="1055975" cy="1054294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手繪多邊形: 圖案 7">
            <a:extLst>
              <a:ext uri="{FF2B5EF4-FFF2-40B4-BE49-F238E27FC236}">
                <a16:creationId xmlns:a16="http://schemas.microsoft.com/office/drawing/2014/main" id="{E02913E8-93F6-ADB9-A127-95F7BE85CC05}"/>
              </a:ext>
            </a:extLst>
          </p:cNvPr>
          <p:cNvSpPr/>
          <p:nvPr/>
        </p:nvSpPr>
        <p:spPr>
          <a:xfrm rot="11931947">
            <a:off x="6254664" y="1888817"/>
            <a:ext cx="540262" cy="317027"/>
          </a:xfrm>
          <a:custGeom>
            <a:avLst/>
            <a:gdLst>
              <a:gd name="connsiteX0" fmla="*/ 744279 w 744279"/>
              <a:gd name="connsiteY0" fmla="*/ 0 h 1127051"/>
              <a:gd name="connsiteX1" fmla="*/ 404037 w 744279"/>
              <a:gd name="connsiteY1" fmla="*/ 914400 h 1127051"/>
              <a:gd name="connsiteX2" fmla="*/ 0 w 744279"/>
              <a:gd name="connsiteY2" fmla="*/ 1127051 h 1127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44279" h="1127051">
                <a:moveTo>
                  <a:pt x="744279" y="0"/>
                </a:moveTo>
                <a:cubicBezTo>
                  <a:pt x="636181" y="363279"/>
                  <a:pt x="528083" y="726558"/>
                  <a:pt x="404037" y="914400"/>
                </a:cubicBezTo>
                <a:cubicBezTo>
                  <a:pt x="279991" y="1102242"/>
                  <a:pt x="0" y="1127051"/>
                  <a:pt x="0" y="1127051"/>
                </a:cubicBezTo>
              </a:path>
            </a:pathLst>
          </a:custGeom>
          <a:noFill/>
          <a:ln w="28575"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F2C7F184-5749-D44E-65A4-BD4B4631A889}"/>
              </a:ext>
            </a:extLst>
          </p:cNvPr>
          <p:cNvSpPr txBox="1"/>
          <p:nvPr/>
        </p:nvSpPr>
        <p:spPr>
          <a:xfrm>
            <a:off x="5891848" y="1971059"/>
            <a:ext cx="690981" cy="246221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綠色大門</a:t>
            </a:r>
            <a:endParaRPr lang="en-US" altLang="zh-TW" sz="1000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1A231F03-0D90-8377-507C-AF9FB7F05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3495" y="2853417"/>
            <a:ext cx="95156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TW" altLang="en-US" sz="14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替代動線</a:t>
            </a:r>
            <a:endParaRPr lang="en-US" altLang="zh-TW" sz="1400" b="1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6581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7294</TotalTime>
  <Words>149</Words>
  <Application>Microsoft Office PowerPoint</Application>
  <PresentationFormat>A4 紙張 (210x297 公釐)</PresentationFormat>
  <Paragraphs>46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劉富強</dc:creator>
  <cp:lastModifiedBy>人權館綠管中心葉家誠</cp:lastModifiedBy>
  <cp:revision>104</cp:revision>
  <cp:lastPrinted>2024-05-29T03:19:40Z</cp:lastPrinted>
  <dcterms:created xsi:type="dcterms:W3CDTF">2024-04-24T03:13:48Z</dcterms:created>
  <dcterms:modified xsi:type="dcterms:W3CDTF">2025-12-23T00:51:06Z</dcterms:modified>
</cp:coreProperties>
</file>