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906000" cy="6858000" type="A4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7"/>
    <a:srgbClr val="5E717B"/>
    <a:srgbClr val="8F85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77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9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34" y="526421"/>
            <a:ext cx="9136166" cy="288419"/>
          </a:xfrm>
          <a:prstGeom prst="rect">
            <a:avLst/>
          </a:prstGeom>
        </p:spPr>
        <p:txBody>
          <a:bodyPr lIns="73137" tIns="36568" rIns="73137" bIns="36568">
            <a:noAutofit/>
          </a:bodyPr>
          <a:lstStyle>
            <a:lvl1pPr>
              <a:defRPr sz="1950" b="1" baseline="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457234" y="850374"/>
            <a:ext cx="9136166" cy="297361"/>
          </a:xfrm>
          <a:prstGeom prst="rect">
            <a:avLst/>
          </a:prstGeom>
        </p:spPr>
        <p:txBody>
          <a:bodyPr lIns="73137" tIns="36568" rIns="73137" bIns="36568">
            <a:noAutofit/>
          </a:bodyPr>
          <a:lstStyle>
            <a:lvl1pPr marL="0" indent="0">
              <a:buNone/>
              <a:defRPr sz="1733" b="1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773406" indent="0">
              <a:buNone/>
              <a:defRPr sz="2058"/>
            </a:lvl2pPr>
            <a:lvl3pPr marL="1546812" indent="0">
              <a:buNone/>
              <a:defRPr sz="1625"/>
            </a:lvl3pPr>
            <a:lvl4pPr marL="2320218" indent="0">
              <a:buNone/>
              <a:defRPr sz="1571"/>
            </a:lvl4pPr>
            <a:lvl5pPr marL="3093624" indent="0">
              <a:buNone/>
              <a:defRPr sz="1571"/>
            </a:lvl5pPr>
            <a:lvl6pPr marL="3867029" indent="0">
              <a:buNone/>
              <a:defRPr sz="1571"/>
            </a:lvl6pPr>
            <a:lvl7pPr marL="4640435" indent="0">
              <a:buNone/>
              <a:defRPr sz="1571"/>
            </a:lvl7pPr>
            <a:lvl8pPr marL="5413842" indent="0">
              <a:buNone/>
              <a:defRPr sz="1571"/>
            </a:lvl8pPr>
            <a:lvl9pPr marL="6187247" indent="0">
              <a:buNone/>
              <a:defRPr sz="157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1331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21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03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0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6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15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94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61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2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47D8-4788-4F80-BF99-961321838E76}" type="datetimeFigureOut">
              <a:rPr lang="zh-TW" altLang="en-US" smtClean="0"/>
              <a:t>2024/6/14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B03F-58A3-4BFD-A146-D198DB1975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1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" y="6498000"/>
            <a:ext cx="9906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975"/>
          </a:p>
        </p:txBody>
      </p:sp>
      <p:grpSp>
        <p:nvGrpSpPr>
          <p:cNvPr id="10" name="群組 9"/>
          <p:cNvGrpSpPr/>
          <p:nvPr/>
        </p:nvGrpSpPr>
        <p:grpSpPr>
          <a:xfrm>
            <a:off x="3385259" y="189772"/>
            <a:ext cx="6480000" cy="6277989"/>
            <a:chOff x="3226557" y="163894"/>
            <a:chExt cx="6480000" cy="6277989"/>
          </a:xfrm>
        </p:grpSpPr>
        <p:grpSp>
          <p:nvGrpSpPr>
            <p:cNvPr id="7" name="群組 6"/>
            <p:cNvGrpSpPr/>
            <p:nvPr/>
          </p:nvGrpSpPr>
          <p:grpSpPr>
            <a:xfrm>
              <a:off x="3226557" y="163894"/>
              <a:ext cx="6480000" cy="6277989"/>
              <a:chOff x="3295565" y="59861"/>
              <a:chExt cx="6480000" cy="6277989"/>
            </a:xfrm>
          </p:grpSpPr>
          <p:grpSp>
            <p:nvGrpSpPr>
              <p:cNvPr id="15" name="群組 14"/>
              <p:cNvGrpSpPr/>
              <p:nvPr/>
            </p:nvGrpSpPr>
            <p:grpSpPr>
              <a:xfrm>
                <a:off x="3303146" y="59861"/>
                <a:ext cx="6406763" cy="5184999"/>
                <a:chOff x="3303146" y="107799"/>
                <a:chExt cx="6406763" cy="5184999"/>
              </a:xfrm>
            </p:grpSpPr>
            <p:pic>
              <p:nvPicPr>
                <p:cNvPr id="7171" name="圖片 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970" b="21718"/>
                <a:stretch/>
              </p:blipFill>
              <p:spPr bwMode="auto">
                <a:xfrm>
                  <a:off x="3303146" y="107799"/>
                  <a:ext cx="6406763" cy="5184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74" name="文字方塊 12"/>
                <p:cNvSpPr txBox="1">
                  <a:spLocks noChangeArrowheads="1"/>
                </p:cNvSpPr>
                <p:nvPr/>
              </p:nvSpPr>
              <p:spPr bwMode="auto">
                <a:xfrm>
                  <a:off x="4413940" y="4911508"/>
                  <a:ext cx="84386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zh-TW" altLang="en-US" sz="11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園區入口</a:t>
                  </a:r>
                  <a:endParaRPr lang="en-US" altLang="zh-TW" sz="11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" name="手繪多邊形 2"/>
                <p:cNvSpPr/>
                <p:nvPr/>
              </p:nvSpPr>
              <p:spPr>
                <a:xfrm>
                  <a:off x="6954775" y="934322"/>
                  <a:ext cx="762945" cy="1019793"/>
                </a:xfrm>
                <a:custGeom>
                  <a:avLst/>
                  <a:gdLst>
                    <a:gd name="connsiteX0" fmla="*/ 0 w 2552700"/>
                    <a:gd name="connsiteY0" fmla="*/ 981075 h 1482725"/>
                    <a:gd name="connsiteX1" fmla="*/ 1584325 w 2552700"/>
                    <a:gd name="connsiteY1" fmla="*/ 1454150 h 1482725"/>
                    <a:gd name="connsiteX2" fmla="*/ 2009775 w 2552700"/>
                    <a:gd name="connsiteY2" fmla="*/ 1482725 h 1482725"/>
                    <a:gd name="connsiteX3" fmla="*/ 2501900 w 2552700"/>
                    <a:gd name="connsiteY3" fmla="*/ 1314450 h 1482725"/>
                    <a:gd name="connsiteX4" fmla="*/ 2508250 w 2552700"/>
                    <a:gd name="connsiteY4" fmla="*/ 1050925 h 1482725"/>
                    <a:gd name="connsiteX5" fmla="*/ 2552700 w 2552700"/>
                    <a:gd name="connsiteY5" fmla="*/ 1050925 h 1482725"/>
                    <a:gd name="connsiteX6" fmla="*/ 2549525 w 2552700"/>
                    <a:gd name="connsiteY6" fmla="*/ 609600 h 1482725"/>
                    <a:gd name="connsiteX7" fmla="*/ 2533650 w 2552700"/>
                    <a:gd name="connsiteY7" fmla="*/ 612775 h 1482725"/>
                    <a:gd name="connsiteX8" fmla="*/ 2549525 w 2552700"/>
                    <a:gd name="connsiteY8" fmla="*/ 28575 h 1482725"/>
                    <a:gd name="connsiteX9" fmla="*/ 650875 w 2552700"/>
                    <a:gd name="connsiteY9" fmla="*/ 0 h 1482725"/>
                    <a:gd name="connsiteX10" fmla="*/ 596900 w 2552700"/>
                    <a:gd name="connsiteY10" fmla="*/ 282575 h 1482725"/>
                    <a:gd name="connsiteX11" fmla="*/ 422275 w 2552700"/>
                    <a:gd name="connsiteY11" fmla="*/ 279400 h 1482725"/>
                    <a:gd name="connsiteX12" fmla="*/ 406400 w 2552700"/>
                    <a:gd name="connsiteY12" fmla="*/ 368300 h 1482725"/>
                    <a:gd name="connsiteX13" fmla="*/ 193675 w 2552700"/>
                    <a:gd name="connsiteY13" fmla="*/ 298450 h 1482725"/>
                    <a:gd name="connsiteX14" fmla="*/ 0 w 2552700"/>
                    <a:gd name="connsiteY14" fmla="*/ 981075 h 1482725"/>
                    <a:gd name="connsiteX0" fmla="*/ 0 w 2552700"/>
                    <a:gd name="connsiteY0" fmla="*/ 981075 h 1482725"/>
                    <a:gd name="connsiteX1" fmla="*/ 1584325 w 2552700"/>
                    <a:gd name="connsiteY1" fmla="*/ 1454150 h 1482725"/>
                    <a:gd name="connsiteX2" fmla="*/ 2009775 w 2552700"/>
                    <a:gd name="connsiteY2" fmla="*/ 1482725 h 1482725"/>
                    <a:gd name="connsiteX3" fmla="*/ 2501900 w 2552700"/>
                    <a:gd name="connsiteY3" fmla="*/ 1314450 h 1482725"/>
                    <a:gd name="connsiteX4" fmla="*/ 2508250 w 2552700"/>
                    <a:gd name="connsiteY4" fmla="*/ 1050925 h 1482725"/>
                    <a:gd name="connsiteX5" fmla="*/ 2552700 w 2552700"/>
                    <a:gd name="connsiteY5" fmla="*/ 1050925 h 1482725"/>
                    <a:gd name="connsiteX6" fmla="*/ 2549525 w 2552700"/>
                    <a:gd name="connsiteY6" fmla="*/ 609600 h 1482725"/>
                    <a:gd name="connsiteX7" fmla="*/ 2533650 w 2552700"/>
                    <a:gd name="connsiteY7" fmla="*/ 612775 h 1482725"/>
                    <a:gd name="connsiteX8" fmla="*/ 2549525 w 2552700"/>
                    <a:gd name="connsiteY8" fmla="*/ 28575 h 1482725"/>
                    <a:gd name="connsiteX9" fmla="*/ 1501270 w 2552700"/>
                    <a:gd name="connsiteY9" fmla="*/ 11545 h 1482725"/>
                    <a:gd name="connsiteX10" fmla="*/ 650875 w 2552700"/>
                    <a:gd name="connsiteY10" fmla="*/ 0 h 1482725"/>
                    <a:gd name="connsiteX11" fmla="*/ 596900 w 2552700"/>
                    <a:gd name="connsiteY11" fmla="*/ 282575 h 1482725"/>
                    <a:gd name="connsiteX12" fmla="*/ 422275 w 2552700"/>
                    <a:gd name="connsiteY12" fmla="*/ 279400 h 1482725"/>
                    <a:gd name="connsiteX13" fmla="*/ 406400 w 2552700"/>
                    <a:gd name="connsiteY13" fmla="*/ 368300 h 1482725"/>
                    <a:gd name="connsiteX14" fmla="*/ 193675 w 2552700"/>
                    <a:gd name="connsiteY14" fmla="*/ 298450 h 1482725"/>
                    <a:gd name="connsiteX15" fmla="*/ 0 w 2552700"/>
                    <a:gd name="connsiteY15" fmla="*/ 981075 h 1482725"/>
                    <a:gd name="connsiteX0" fmla="*/ 0 w 2552700"/>
                    <a:gd name="connsiteY0" fmla="*/ 981075 h 1482725"/>
                    <a:gd name="connsiteX1" fmla="*/ 1584325 w 2552700"/>
                    <a:gd name="connsiteY1" fmla="*/ 1454150 h 1482725"/>
                    <a:gd name="connsiteX2" fmla="*/ 2009775 w 2552700"/>
                    <a:gd name="connsiteY2" fmla="*/ 1482725 h 1482725"/>
                    <a:gd name="connsiteX3" fmla="*/ 2501900 w 2552700"/>
                    <a:gd name="connsiteY3" fmla="*/ 1314450 h 1482725"/>
                    <a:gd name="connsiteX4" fmla="*/ 2508250 w 2552700"/>
                    <a:gd name="connsiteY4" fmla="*/ 1050925 h 1482725"/>
                    <a:gd name="connsiteX5" fmla="*/ 2552700 w 2552700"/>
                    <a:gd name="connsiteY5" fmla="*/ 1050925 h 1482725"/>
                    <a:gd name="connsiteX6" fmla="*/ 2549525 w 2552700"/>
                    <a:gd name="connsiteY6" fmla="*/ 609600 h 1482725"/>
                    <a:gd name="connsiteX7" fmla="*/ 2533650 w 2552700"/>
                    <a:gd name="connsiteY7" fmla="*/ 612775 h 1482725"/>
                    <a:gd name="connsiteX8" fmla="*/ 2549525 w 2552700"/>
                    <a:gd name="connsiteY8" fmla="*/ 28575 h 1482725"/>
                    <a:gd name="connsiteX9" fmla="*/ 1501271 w 2552700"/>
                    <a:gd name="connsiteY9" fmla="*/ 19847 h 1482725"/>
                    <a:gd name="connsiteX10" fmla="*/ 650875 w 2552700"/>
                    <a:gd name="connsiteY10" fmla="*/ 0 h 1482725"/>
                    <a:gd name="connsiteX11" fmla="*/ 596900 w 2552700"/>
                    <a:gd name="connsiteY11" fmla="*/ 282575 h 1482725"/>
                    <a:gd name="connsiteX12" fmla="*/ 422275 w 2552700"/>
                    <a:gd name="connsiteY12" fmla="*/ 279400 h 1482725"/>
                    <a:gd name="connsiteX13" fmla="*/ 406400 w 2552700"/>
                    <a:gd name="connsiteY13" fmla="*/ 368300 h 1482725"/>
                    <a:gd name="connsiteX14" fmla="*/ 193675 w 2552700"/>
                    <a:gd name="connsiteY14" fmla="*/ 298450 h 1482725"/>
                    <a:gd name="connsiteX15" fmla="*/ 0 w 2552700"/>
                    <a:gd name="connsiteY15" fmla="*/ 981075 h 1482725"/>
                    <a:gd name="connsiteX0" fmla="*/ 0 w 2552700"/>
                    <a:gd name="connsiteY0" fmla="*/ 981075 h 1482725"/>
                    <a:gd name="connsiteX1" fmla="*/ 1584325 w 2552700"/>
                    <a:gd name="connsiteY1" fmla="*/ 1454150 h 1482725"/>
                    <a:gd name="connsiteX2" fmla="*/ 2009775 w 2552700"/>
                    <a:gd name="connsiteY2" fmla="*/ 1482725 h 1482725"/>
                    <a:gd name="connsiteX3" fmla="*/ 2501900 w 2552700"/>
                    <a:gd name="connsiteY3" fmla="*/ 1314450 h 1482725"/>
                    <a:gd name="connsiteX4" fmla="*/ 2508250 w 2552700"/>
                    <a:gd name="connsiteY4" fmla="*/ 1050925 h 1482725"/>
                    <a:gd name="connsiteX5" fmla="*/ 2552700 w 2552700"/>
                    <a:gd name="connsiteY5" fmla="*/ 1050925 h 1482725"/>
                    <a:gd name="connsiteX6" fmla="*/ 2549525 w 2552700"/>
                    <a:gd name="connsiteY6" fmla="*/ 609600 h 1482725"/>
                    <a:gd name="connsiteX7" fmla="*/ 2533650 w 2552700"/>
                    <a:gd name="connsiteY7" fmla="*/ 612775 h 1482725"/>
                    <a:gd name="connsiteX8" fmla="*/ 2549525 w 2552700"/>
                    <a:gd name="connsiteY8" fmla="*/ 28575 h 1482725"/>
                    <a:gd name="connsiteX9" fmla="*/ 1501271 w 2552700"/>
                    <a:gd name="connsiteY9" fmla="*/ 19847 h 1482725"/>
                    <a:gd name="connsiteX10" fmla="*/ 650875 w 2552700"/>
                    <a:gd name="connsiteY10" fmla="*/ 0 h 1482725"/>
                    <a:gd name="connsiteX11" fmla="*/ 900820 w 2552700"/>
                    <a:gd name="connsiteY11" fmla="*/ 407095 h 1482725"/>
                    <a:gd name="connsiteX12" fmla="*/ 422275 w 2552700"/>
                    <a:gd name="connsiteY12" fmla="*/ 279400 h 1482725"/>
                    <a:gd name="connsiteX13" fmla="*/ 406400 w 2552700"/>
                    <a:gd name="connsiteY13" fmla="*/ 368300 h 1482725"/>
                    <a:gd name="connsiteX14" fmla="*/ 193675 w 2552700"/>
                    <a:gd name="connsiteY14" fmla="*/ 298450 h 1482725"/>
                    <a:gd name="connsiteX15" fmla="*/ 0 w 2552700"/>
                    <a:gd name="connsiteY15" fmla="*/ 981075 h 1482725"/>
                    <a:gd name="connsiteX0" fmla="*/ 0 w 2552700"/>
                    <a:gd name="connsiteY0" fmla="*/ 961228 h 1462878"/>
                    <a:gd name="connsiteX1" fmla="*/ 1584325 w 2552700"/>
                    <a:gd name="connsiteY1" fmla="*/ 1434303 h 1462878"/>
                    <a:gd name="connsiteX2" fmla="*/ 2009775 w 2552700"/>
                    <a:gd name="connsiteY2" fmla="*/ 1462878 h 1462878"/>
                    <a:gd name="connsiteX3" fmla="*/ 2501900 w 2552700"/>
                    <a:gd name="connsiteY3" fmla="*/ 1294603 h 1462878"/>
                    <a:gd name="connsiteX4" fmla="*/ 2508250 w 2552700"/>
                    <a:gd name="connsiteY4" fmla="*/ 1031078 h 1462878"/>
                    <a:gd name="connsiteX5" fmla="*/ 2552700 w 2552700"/>
                    <a:gd name="connsiteY5" fmla="*/ 1031078 h 1462878"/>
                    <a:gd name="connsiteX6" fmla="*/ 2549525 w 2552700"/>
                    <a:gd name="connsiteY6" fmla="*/ 589753 h 1462878"/>
                    <a:gd name="connsiteX7" fmla="*/ 2533650 w 2552700"/>
                    <a:gd name="connsiteY7" fmla="*/ 592928 h 1462878"/>
                    <a:gd name="connsiteX8" fmla="*/ 2549525 w 2552700"/>
                    <a:gd name="connsiteY8" fmla="*/ 8728 h 1462878"/>
                    <a:gd name="connsiteX9" fmla="*/ 1501271 w 2552700"/>
                    <a:gd name="connsiteY9" fmla="*/ 0 h 1462878"/>
                    <a:gd name="connsiteX10" fmla="*/ 1287659 w 2552700"/>
                    <a:gd name="connsiteY10" fmla="*/ 13357 h 1462878"/>
                    <a:gd name="connsiteX11" fmla="*/ 900820 w 2552700"/>
                    <a:gd name="connsiteY11" fmla="*/ 387248 h 1462878"/>
                    <a:gd name="connsiteX12" fmla="*/ 422275 w 2552700"/>
                    <a:gd name="connsiteY12" fmla="*/ 259553 h 1462878"/>
                    <a:gd name="connsiteX13" fmla="*/ 406400 w 2552700"/>
                    <a:gd name="connsiteY13" fmla="*/ 348453 h 1462878"/>
                    <a:gd name="connsiteX14" fmla="*/ 193675 w 2552700"/>
                    <a:gd name="connsiteY14" fmla="*/ 278603 h 1462878"/>
                    <a:gd name="connsiteX15" fmla="*/ 0 w 2552700"/>
                    <a:gd name="connsiteY15" fmla="*/ 961228 h 1462878"/>
                    <a:gd name="connsiteX0" fmla="*/ 0 w 2552700"/>
                    <a:gd name="connsiteY0" fmla="*/ 961228 h 1462878"/>
                    <a:gd name="connsiteX1" fmla="*/ 1584325 w 2552700"/>
                    <a:gd name="connsiteY1" fmla="*/ 1434303 h 1462878"/>
                    <a:gd name="connsiteX2" fmla="*/ 2009775 w 2552700"/>
                    <a:gd name="connsiteY2" fmla="*/ 1462878 h 1462878"/>
                    <a:gd name="connsiteX3" fmla="*/ 2501900 w 2552700"/>
                    <a:gd name="connsiteY3" fmla="*/ 1294603 h 1462878"/>
                    <a:gd name="connsiteX4" fmla="*/ 2508250 w 2552700"/>
                    <a:gd name="connsiteY4" fmla="*/ 1031078 h 1462878"/>
                    <a:gd name="connsiteX5" fmla="*/ 2552700 w 2552700"/>
                    <a:gd name="connsiteY5" fmla="*/ 1031078 h 1462878"/>
                    <a:gd name="connsiteX6" fmla="*/ 2549525 w 2552700"/>
                    <a:gd name="connsiteY6" fmla="*/ 589753 h 1462878"/>
                    <a:gd name="connsiteX7" fmla="*/ 2533650 w 2552700"/>
                    <a:gd name="connsiteY7" fmla="*/ 592928 h 1462878"/>
                    <a:gd name="connsiteX8" fmla="*/ 2549525 w 2552700"/>
                    <a:gd name="connsiteY8" fmla="*/ 8728 h 1462878"/>
                    <a:gd name="connsiteX9" fmla="*/ 1501271 w 2552700"/>
                    <a:gd name="connsiteY9" fmla="*/ 0 h 1462878"/>
                    <a:gd name="connsiteX10" fmla="*/ 1287659 w 2552700"/>
                    <a:gd name="connsiteY10" fmla="*/ 13357 h 1462878"/>
                    <a:gd name="connsiteX11" fmla="*/ 1248156 w 2552700"/>
                    <a:gd name="connsiteY11" fmla="*/ 536672 h 1462878"/>
                    <a:gd name="connsiteX12" fmla="*/ 422275 w 2552700"/>
                    <a:gd name="connsiteY12" fmla="*/ 259553 h 1462878"/>
                    <a:gd name="connsiteX13" fmla="*/ 406400 w 2552700"/>
                    <a:gd name="connsiteY13" fmla="*/ 348453 h 1462878"/>
                    <a:gd name="connsiteX14" fmla="*/ 193675 w 2552700"/>
                    <a:gd name="connsiteY14" fmla="*/ 278603 h 1462878"/>
                    <a:gd name="connsiteX15" fmla="*/ 0 w 2552700"/>
                    <a:gd name="connsiteY15" fmla="*/ 961228 h 1462878"/>
                    <a:gd name="connsiteX0" fmla="*/ 0 w 2552700"/>
                    <a:gd name="connsiteY0" fmla="*/ 961228 h 1462878"/>
                    <a:gd name="connsiteX1" fmla="*/ 1584325 w 2552700"/>
                    <a:gd name="connsiteY1" fmla="*/ 1434303 h 1462878"/>
                    <a:gd name="connsiteX2" fmla="*/ 2009775 w 2552700"/>
                    <a:gd name="connsiteY2" fmla="*/ 1462878 h 1462878"/>
                    <a:gd name="connsiteX3" fmla="*/ 2501900 w 2552700"/>
                    <a:gd name="connsiteY3" fmla="*/ 1294603 h 1462878"/>
                    <a:gd name="connsiteX4" fmla="*/ 2508250 w 2552700"/>
                    <a:gd name="connsiteY4" fmla="*/ 1031078 h 1462878"/>
                    <a:gd name="connsiteX5" fmla="*/ 2552700 w 2552700"/>
                    <a:gd name="connsiteY5" fmla="*/ 1031078 h 1462878"/>
                    <a:gd name="connsiteX6" fmla="*/ 2549525 w 2552700"/>
                    <a:gd name="connsiteY6" fmla="*/ 589753 h 1462878"/>
                    <a:gd name="connsiteX7" fmla="*/ 2533650 w 2552700"/>
                    <a:gd name="connsiteY7" fmla="*/ 592928 h 1462878"/>
                    <a:gd name="connsiteX8" fmla="*/ 2549525 w 2552700"/>
                    <a:gd name="connsiteY8" fmla="*/ 8728 h 1462878"/>
                    <a:gd name="connsiteX9" fmla="*/ 1501271 w 2552700"/>
                    <a:gd name="connsiteY9" fmla="*/ 0 h 1462878"/>
                    <a:gd name="connsiteX10" fmla="*/ 1287659 w 2552700"/>
                    <a:gd name="connsiteY10" fmla="*/ 13357 h 1462878"/>
                    <a:gd name="connsiteX11" fmla="*/ 1248156 w 2552700"/>
                    <a:gd name="connsiteY11" fmla="*/ 536672 h 1462878"/>
                    <a:gd name="connsiteX12" fmla="*/ 1030114 w 2552700"/>
                    <a:gd name="connsiteY12" fmla="*/ 641412 h 1462878"/>
                    <a:gd name="connsiteX13" fmla="*/ 406400 w 2552700"/>
                    <a:gd name="connsiteY13" fmla="*/ 348453 h 1462878"/>
                    <a:gd name="connsiteX14" fmla="*/ 193675 w 2552700"/>
                    <a:gd name="connsiteY14" fmla="*/ 278603 h 1462878"/>
                    <a:gd name="connsiteX15" fmla="*/ 0 w 2552700"/>
                    <a:gd name="connsiteY15" fmla="*/ 961228 h 1462878"/>
                    <a:gd name="connsiteX0" fmla="*/ 0 w 2552700"/>
                    <a:gd name="connsiteY0" fmla="*/ 961228 h 1462878"/>
                    <a:gd name="connsiteX1" fmla="*/ 1584325 w 2552700"/>
                    <a:gd name="connsiteY1" fmla="*/ 1434303 h 1462878"/>
                    <a:gd name="connsiteX2" fmla="*/ 2009775 w 2552700"/>
                    <a:gd name="connsiteY2" fmla="*/ 1462878 h 1462878"/>
                    <a:gd name="connsiteX3" fmla="*/ 2501900 w 2552700"/>
                    <a:gd name="connsiteY3" fmla="*/ 1294603 h 1462878"/>
                    <a:gd name="connsiteX4" fmla="*/ 2508250 w 2552700"/>
                    <a:gd name="connsiteY4" fmla="*/ 1031078 h 1462878"/>
                    <a:gd name="connsiteX5" fmla="*/ 2552700 w 2552700"/>
                    <a:gd name="connsiteY5" fmla="*/ 1031078 h 1462878"/>
                    <a:gd name="connsiteX6" fmla="*/ 2549525 w 2552700"/>
                    <a:gd name="connsiteY6" fmla="*/ 589753 h 1462878"/>
                    <a:gd name="connsiteX7" fmla="*/ 2533650 w 2552700"/>
                    <a:gd name="connsiteY7" fmla="*/ 592928 h 1462878"/>
                    <a:gd name="connsiteX8" fmla="*/ 2549525 w 2552700"/>
                    <a:gd name="connsiteY8" fmla="*/ 8728 h 1462878"/>
                    <a:gd name="connsiteX9" fmla="*/ 1501271 w 2552700"/>
                    <a:gd name="connsiteY9" fmla="*/ 0 h 1462878"/>
                    <a:gd name="connsiteX10" fmla="*/ 1287659 w 2552700"/>
                    <a:gd name="connsiteY10" fmla="*/ 13357 h 1462878"/>
                    <a:gd name="connsiteX11" fmla="*/ 1248156 w 2552700"/>
                    <a:gd name="connsiteY11" fmla="*/ 536672 h 1462878"/>
                    <a:gd name="connsiteX12" fmla="*/ 1030114 w 2552700"/>
                    <a:gd name="connsiteY12" fmla="*/ 641412 h 1462878"/>
                    <a:gd name="connsiteX13" fmla="*/ 406400 w 2552700"/>
                    <a:gd name="connsiteY13" fmla="*/ 348453 h 1462878"/>
                    <a:gd name="connsiteX14" fmla="*/ 2104025 w 2552700"/>
                    <a:gd name="connsiteY14" fmla="*/ 784983 h 1462878"/>
                    <a:gd name="connsiteX15" fmla="*/ 0 w 2552700"/>
                    <a:gd name="connsiteY15" fmla="*/ 961228 h 1462878"/>
                    <a:gd name="connsiteX0" fmla="*/ 1697625 w 2146300"/>
                    <a:gd name="connsiteY0" fmla="*/ 784983 h 1462878"/>
                    <a:gd name="connsiteX1" fmla="*/ 1177925 w 2146300"/>
                    <a:gd name="connsiteY1" fmla="*/ 1434303 h 1462878"/>
                    <a:gd name="connsiteX2" fmla="*/ 1603375 w 2146300"/>
                    <a:gd name="connsiteY2" fmla="*/ 1462878 h 1462878"/>
                    <a:gd name="connsiteX3" fmla="*/ 2095500 w 2146300"/>
                    <a:gd name="connsiteY3" fmla="*/ 1294603 h 1462878"/>
                    <a:gd name="connsiteX4" fmla="*/ 2101850 w 2146300"/>
                    <a:gd name="connsiteY4" fmla="*/ 1031078 h 1462878"/>
                    <a:gd name="connsiteX5" fmla="*/ 2146300 w 2146300"/>
                    <a:gd name="connsiteY5" fmla="*/ 1031078 h 1462878"/>
                    <a:gd name="connsiteX6" fmla="*/ 2143125 w 2146300"/>
                    <a:gd name="connsiteY6" fmla="*/ 589753 h 1462878"/>
                    <a:gd name="connsiteX7" fmla="*/ 2127250 w 2146300"/>
                    <a:gd name="connsiteY7" fmla="*/ 592928 h 1462878"/>
                    <a:gd name="connsiteX8" fmla="*/ 2143125 w 2146300"/>
                    <a:gd name="connsiteY8" fmla="*/ 8728 h 1462878"/>
                    <a:gd name="connsiteX9" fmla="*/ 1094871 w 2146300"/>
                    <a:gd name="connsiteY9" fmla="*/ 0 h 1462878"/>
                    <a:gd name="connsiteX10" fmla="*/ 881259 w 2146300"/>
                    <a:gd name="connsiteY10" fmla="*/ 13357 h 1462878"/>
                    <a:gd name="connsiteX11" fmla="*/ 841756 w 2146300"/>
                    <a:gd name="connsiteY11" fmla="*/ 536672 h 1462878"/>
                    <a:gd name="connsiteX12" fmla="*/ 623714 w 2146300"/>
                    <a:gd name="connsiteY12" fmla="*/ 641412 h 1462878"/>
                    <a:gd name="connsiteX13" fmla="*/ 0 w 2146300"/>
                    <a:gd name="connsiteY13" fmla="*/ 348453 h 1462878"/>
                    <a:gd name="connsiteX14" fmla="*/ 1697625 w 2146300"/>
                    <a:gd name="connsiteY14" fmla="*/ 784983 h 1462878"/>
                    <a:gd name="connsiteX0" fmla="*/ 1697625 w 2146300"/>
                    <a:gd name="connsiteY0" fmla="*/ 784983 h 1462878"/>
                    <a:gd name="connsiteX1" fmla="*/ 1177925 w 2146300"/>
                    <a:gd name="connsiteY1" fmla="*/ 1434303 h 1462878"/>
                    <a:gd name="connsiteX2" fmla="*/ 1603375 w 2146300"/>
                    <a:gd name="connsiteY2" fmla="*/ 1462878 h 1462878"/>
                    <a:gd name="connsiteX3" fmla="*/ 2095500 w 2146300"/>
                    <a:gd name="connsiteY3" fmla="*/ 1294603 h 1462878"/>
                    <a:gd name="connsiteX4" fmla="*/ 2101850 w 2146300"/>
                    <a:gd name="connsiteY4" fmla="*/ 1031078 h 1462878"/>
                    <a:gd name="connsiteX5" fmla="*/ 2146300 w 2146300"/>
                    <a:gd name="connsiteY5" fmla="*/ 1031078 h 1462878"/>
                    <a:gd name="connsiteX6" fmla="*/ 2143125 w 2146300"/>
                    <a:gd name="connsiteY6" fmla="*/ 589753 h 1462878"/>
                    <a:gd name="connsiteX7" fmla="*/ 2127250 w 2146300"/>
                    <a:gd name="connsiteY7" fmla="*/ 592928 h 1462878"/>
                    <a:gd name="connsiteX8" fmla="*/ 2143125 w 2146300"/>
                    <a:gd name="connsiteY8" fmla="*/ 8728 h 1462878"/>
                    <a:gd name="connsiteX9" fmla="*/ 1094871 w 2146300"/>
                    <a:gd name="connsiteY9" fmla="*/ 0 h 1462878"/>
                    <a:gd name="connsiteX10" fmla="*/ 881259 w 2146300"/>
                    <a:gd name="connsiteY10" fmla="*/ 13357 h 1462878"/>
                    <a:gd name="connsiteX11" fmla="*/ 841756 w 2146300"/>
                    <a:gd name="connsiteY11" fmla="*/ 536672 h 1462878"/>
                    <a:gd name="connsiteX12" fmla="*/ 0 w 2146300"/>
                    <a:gd name="connsiteY12" fmla="*/ 348453 h 1462878"/>
                    <a:gd name="connsiteX13" fmla="*/ 1697625 w 2146300"/>
                    <a:gd name="connsiteY13" fmla="*/ 784983 h 1462878"/>
                    <a:gd name="connsiteX0" fmla="*/ 855870 w 1304545"/>
                    <a:gd name="connsiteY0" fmla="*/ 784983 h 1462878"/>
                    <a:gd name="connsiteX1" fmla="*/ 336170 w 1304545"/>
                    <a:gd name="connsiteY1" fmla="*/ 1434303 h 1462878"/>
                    <a:gd name="connsiteX2" fmla="*/ 761620 w 1304545"/>
                    <a:gd name="connsiteY2" fmla="*/ 1462878 h 1462878"/>
                    <a:gd name="connsiteX3" fmla="*/ 1253745 w 1304545"/>
                    <a:gd name="connsiteY3" fmla="*/ 1294603 h 1462878"/>
                    <a:gd name="connsiteX4" fmla="*/ 1260095 w 1304545"/>
                    <a:gd name="connsiteY4" fmla="*/ 1031078 h 1462878"/>
                    <a:gd name="connsiteX5" fmla="*/ 1304545 w 1304545"/>
                    <a:gd name="connsiteY5" fmla="*/ 1031078 h 1462878"/>
                    <a:gd name="connsiteX6" fmla="*/ 1301370 w 1304545"/>
                    <a:gd name="connsiteY6" fmla="*/ 589753 h 1462878"/>
                    <a:gd name="connsiteX7" fmla="*/ 1285495 w 1304545"/>
                    <a:gd name="connsiteY7" fmla="*/ 592928 h 1462878"/>
                    <a:gd name="connsiteX8" fmla="*/ 1301370 w 1304545"/>
                    <a:gd name="connsiteY8" fmla="*/ 8728 h 1462878"/>
                    <a:gd name="connsiteX9" fmla="*/ 253116 w 1304545"/>
                    <a:gd name="connsiteY9" fmla="*/ 0 h 1462878"/>
                    <a:gd name="connsiteX10" fmla="*/ 39504 w 1304545"/>
                    <a:gd name="connsiteY10" fmla="*/ 13357 h 1462878"/>
                    <a:gd name="connsiteX11" fmla="*/ 1 w 1304545"/>
                    <a:gd name="connsiteY11" fmla="*/ 536672 h 1462878"/>
                    <a:gd name="connsiteX12" fmla="*/ 855870 w 1304545"/>
                    <a:gd name="connsiteY12" fmla="*/ 784983 h 1462878"/>
                    <a:gd name="connsiteX0" fmla="*/ 855868 w 1304543"/>
                    <a:gd name="connsiteY0" fmla="*/ 784983 h 1462878"/>
                    <a:gd name="connsiteX1" fmla="*/ 761618 w 1304543"/>
                    <a:gd name="connsiteY1" fmla="*/ 1462878 h 1462878"/>
                    <a:gd name="connsiteX2" fmla="*/ 1253743 w 1304543"/>
                    <a:gd name="connsiteY2" fmla="*/ 1294603 h 1462878"/>
                    <a:gd name="connsiteX3" fmla="*/ 1260093 w 1304543"/>
                    <a:gd name="connsiteY3" fmla="*/ 1031078 h 1462878"/>
                    <a:gd name="connsiteX4" fmla="*/ 1304543 w 1304543"/>
                    <a:gd name="connsiteY4" fmla="*/ 1031078 h 1462878"/>
                    <a:gd name="connsiteX5" fmla="*/ 1301368 w 1304543"/>
                    <a:gd name="connsiteY5" fmla="*/ 589753 h 1462878"/>
                    <a:gd name="connsiteX6" fmla="*/ 1285493 w 1304543"/>
                    <a:gd name="connsiteY6" fmla="*/ 592928 h 1462878"/>
                    <a:gd name="connsiteX7" fmla="*/ 1301368 w 1304543"/>
                    <a:gd name="connsiteY7" fmla="*/ 8728 h 1462878"/>
                    <a:gd name="connsiteX8" fmla="*/ 253114 w 1304543"/>
                    <a:gd name="connsiteY8" fmla="*/ 0 h 1462878"/>
                    <a:gd name="connsiteX9" fmla="*/ 39502 w 1304543"/>
                    <a:gd name="connsiteY9" fmla="*/ 13357 h 1462878"/>
                    <a:gd name="connsiteX10" fmla="*/ -1 w 1304543"/>
                    <a:gd name="connsiteY10" fmla="*/ 536672 h 1462878"/>
                    <a:gd name="connsiteX11" fmla="*/ 855868 w 1304543"/>
                    <a:gd name="connsiteY11" fmla="*/ 784983 h 1462878"/>
                    <a:gd name="connsiteX0" fmla="*/ 855870 w 1304545"/>
                    <a:gd name="connsiteY0" fmla="*/ 784983 h 1294603"/>
                    <a:gd name="connsiteX1" fmla="*/ 1253745 w 1304545"/>
                    <a:gd name="connsiteY1" fmla="*/ 1294603 h 1294603"/>
                    <a:gd name="connsiteX2" fmla="*/ 1260095 w 1304545"/>
                    <a:gd name="connsiteY2" fmla="*/ 1031078 h 1294603"/>
                    <a:gd name="connsiteX3" fmla="*/ 1304545 w 1304545"/>
                    <a:gd name="connsiteY3" fmla="*/ 1031078 h 1294603"/>
                    <a:gd name="connsiteX4" fmla="*/ 1301370 w 1304545"/>
                    <a:gd name="connsiteY4" fmla="*/ 589753 h 1294603"/>
                    <a:gd name="connsiteX5" fmla="*/ 1285495 w 1304545"/>
                    <a:gd name="connsiteY5" fmla="*/ 592928 h 1294603"/>
                    <a:gd name="connsiteX6" fmla="*/ 1301370 w 1304545"/>
                    <a:gd name="connsiteY6" fmla="*/ 8728 h 1294603"/>
                    <a:gd name="connsiteX7" fmla="*/ 253116 w 1304545"/>
                    <a:gd name="connsiteY7" fmla="*/ 0 h 1294603"/>
                    <a:gd name="connsiteX8" fmla="*/ 39504 w 1304545"/>
                    <a:gd name="connsiteY8" fmla="*/ 13357 h 1294603"/>
                    <a:gd name="connsiteX9" fmla="*/ 1 w 1304545"/>
                    <a:gd name="connsiteY9" fmla="*/ 536672 h 1294603"/>
                    <a:gd name="connsiteX10" fmla="*/ 855870 w 1304545"/>
                    <a:gd name="connsiteY10" fmla="*/ 784983 h 1294603"/>
                    <a:gd name="connsiteX0" fmla="*/ 855868 w 1304543"/>
                    <a:gd name="connsiteY0" fmla="*/ 784983 h 1031078"/>
                    <a:gd name="connsiteX1" fmla="*/ 1297159 w 1304543"/>
                    <a:gd name="connsiteY1" fmla="*/ 979153 h 1031078"/>
                    <a:gd name="connsiteX2" fmla="*/ 1260093 w 1304543"/>
                    <a:gd name="connsiteY2" fmla="*/ 1031078 h 1031078"/>
                    <a:gd name="connsiteX3" fmla="*/ 1304543 w 1304543"/>
                    <a:gd name="connsiteY3" fmla="*/ 1031078 h 1031078"/>
                    <a:gd name="connsiteX4" fmla="*/ 1301368 w 1304543"/>
                    <a:gd name="connsiteY4" fmla="*/ 589753 h 1031078"/>
                    <a:gd name="connsiteX5" fmla="*/ 1285493 w 1304543"/>
                    <a:gd name="connsiteY5" fmla="*/ 592928 h 1031078"/>
                    <a:gd name="connsiteX6" fmla="*/ 1301368 w 1304543"/>
                    <a:gd name="connsiteY6" fmla="*/ 8728 h 1031078"/>
                    <a:gd name="connsiteX7" fmla="*/ 253114 w 1304543"/>
                    <a:gd name="connsiteY7" fmla="*/ 0 h 1031078"/>
                    <a:gd name="connsiteX8" fmla="*/ 39502 w 1304543"/>
                    <a:gd name="connsiteY8" fmla="*/ 13357 h 1031078"/>
                    <a:gd name="connsiteX9" fmla="*/ -1 w 1304543"/>
                    <a:gd name="connsiteY9" fmla="*/ 536672 h 1031078"/>
                    <a:gd name="connsiteX10" fmla="*/ 855868 w 1304543"/>
                    <a:gd name="connsiteY10" fmla="*/ 784983 h 1031078"/>
                    <a:gd name="connsiteX0" fmla="*/ 855870 w 1304545"/>
                    <a:gd name="connsiteY0" fmla="*/ 784983 h 1031078"/>
                    <a:gd name="connsiteX1" fmla="*/ 1297161 w 1304545"/>
                    <a:gd name="connsiteY1" fmla="*/ 979153 h 1031078"/>
                    <a:gd name="connsiteX2" fmla="*/ 1260095 w 1304545"/>
                    <a:gd name="connsiteY2" fmla="*/ 1031078 h 1031078"/>
                    <a:gd name="connsiteX3" fmla="*/ 1304545 w 1304545"/>
                    <a:gd name="connsiteY3" fmla="*/ 1031078 h 1031078"/>
                    <a:gd name="connsiteX4" fmla="*/ 1301370 w 1304545"/>
                    <a:gd name="connsiteY4" fmla="*/ 589753 h 1031078"/>
                    <a:gd name="connsiteX5" fmla="*/ 1285495 w 1304545"/>
                    <a:gd name="connsiteY5" fmla="*/ 592928 h 1031078"/>
                    <a:gd name="connsiteX6" fmla="*/ 1301370 w 1304545"/>
                    <a:gd name="connsiteY6" fmla="*/ 8728 h 1031078"/>
                    <a:gd name="connsiteX7" fmla="*/ 253116 w 1304545"/>
                    <a:gd name="connsiteY7" fmla="*/ 0 h 1031078"/>
                    <a:gd name="connsiteX8" fmla="*/ 39504 w 1304545"/>
                    <a:gd name="connsiteY8" fmla="*/ 13357 h 1031078"/>
                    <a:gd name="connsiteX9" fmla="*/ 0 w 1304545"/>
                    <a:gd name="connsiteY9" fmla="*/ 495165 h 1031078"/>
                    <a:gd name="connsiteX10" fmla="*/ 855870 w 1304545"/>
                    <a:gd name="connsiteY10" fmla="*/ 784983 h 1031078"/>
                    <a:gd name="connsiteX0" fmla="*/ 855870 w 1304545"/>
                    <a:gd name="connsiteY0" fmla="*/ 804832 h 1050927"/>
                    <a:gd name="connsiteX1" fmla="*/ 1297161 w 1304545"/>
                    <a:gd name="connsiteY1" fmla="*/ 999002 h 1050927"/>
                    <a:gd name="connsiteX2" fmla="*/ 1260095 w 1304545"/>
                    <a:gd name="connsiteY2" fmla="*/ 1050927 h 1050927"/>
                    <a:gd name="connsiteX3" fmla="*/ 1304545 w 1304545"/>
                    <a:gd name="connsiteY3" fmla="*/ 1050927 h 1050927"/>
                    <a:gd name="connsiteX4" fmla="*/ 1301370 w 1304545"/>
                    <a:gd name="connsiteY4" fmla="*/ 609602 h 1050927"/>
                    <a:gd name="connsiteX5" fmla="*/ 1285495 w 1304545"/>
                    <a:gd name="connsiteY5" fmla="*/ 612777 h 1050927"/>
                    <a:gd name="connsiteX6" fmla="*/ 1301370 w 1304545"/>
                    <a:gd name="connsiteY6" fmla="*/ 28577 h 1050927"/>
                    <a:gd name="connsiteX7" fmla="*/ 253116 w 1304545"/>
                    <a:gd name="connsiteY7" fmla="*/ 19849 h 1050927"/>
                    <a:gd name="connsiteX8" fmla="*/ 25032 w 1304545"/>
                    <a:gd name="connsiteY8" fmla="*/ 0 h 1050927"/>
                    <a:gd name="connsiteX9" fmla="*/ 0 w 1304545"/>
                    <a:gd name="connsiteY9" fmla="*/ 515014 h 1050927"/>
                    <a:gd name="connsiteX10" fmla="*/ 855870 w 1304545"/>
                    <a:gd name="connsiteY10" fmla="*/ 804832 h 1050927"/>
                    <a:gd name="connsiteX0" fmla="*/ 855870 w 1315841"/>
                    <a:gd name="connsiteY0" fmla="*/ 804832 h 1050927"/>
                    <a:gd name="connsiteX1" fmla="*/ 1297161 w 1315841"/>
                    <a:gd name="connsiteY1" fmla="*/ 999002 h 1050927"/>
                    <a:gd name="connsiteX2" fmla="*/ 1260095 w 1315841"/>
                    <a:gd name="connsiteY2" fmla="*/ 1050927 h 1050927"/>
                    <a:gd name="connsiteX3" fmla="*/ 1304545 w 1315841"/>
                    <a:gd name="connsiteY3" fmla="*/ 1050927 h 1050927"/>
                    <a:gd name="connsiteX4" fmla="*/ 1301370 w 1315841"/>
                    <a:gd name="connsiteY4" fmla="*/ 609602 h 1050927"/>
                    <a:gd name="connsiteX5" fmla="*/ 1285495 w 1315841"/>
                    <a:gd name="connsiteY5" fmla="*/ 612777 h 1050927"/>
                    <a:gd name="connsiteX6" fmla="*/ 1315841 w 1315841"/>
                    <a:gd name="connsiteY6" fmla="*/ 3673 h 1050927"/>
                    <a:gd name="connsiteX7" fmla="*/ 253116 w 1315841"/>
                    <a:gd name="connsiteY7" fmla="*/ 19849 h 1050927"/>
                    <a:gd name="connsiteX8" fmla="*/ 25032 w 1315841"/>
                    <a:gd name="connsiteY8" fmla="*/ 0 h 1050927"/>
                    <a:gd name="connsiteX9" fmla="*/ 0 w 1315841"/>
                    <a:gd name="connsiteY9" fmla="*/ 515014 h 1050927"/>
                    <a:gd name="connsiteX10" fmla="*/ 855870 w 1315841"/>
                    <a:gd name="connsiteY10" fmla="*/ 804832 h 105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15841" h="1050927">
                      <a:moveTo>
                        <a:pt x="855870" y="804832"/>
                      </a:moveTo>
                      <a:lnTo>
                        <a:pt x="1297161" y="999002"/>
                      </a:lnTo>
                      <a:lnTo>
                        <a:pt x="1260095" y="1050927"/>
                      </a:lnTo>
                      <a:lnTo>
                        <a:pt x="1304545" y="1050927"/>
                      </a:lnTo>
                      <a:cubicBezTo>
                        <a:pt x="1303487" y="903819"/>
                        <a:pt x="1302428" y="756710"/>
                        <a:pt x="1301370" y="609602"/>
                      </a:cubicBezTo>
                      <a:lnTo>
                        <a:pt x="1285495" y="612777"/>
                      </a:lnTo>
                      <a:lnTo>
                        <a:pt x="1315841" y="3673"/>
                      </a:lnTo>
                      <a:lnTo>
                        <a:pt x="253116" y="19849"/>
                      </a:lnTo>
                      <a:lnTo>
                        <a:pt x="25032" y="0"/>
                      </a:lnTo>
                      <a:lnTo>
                        <a:pt x="0" y="515014"/>
                      </a:lnTo>
                      <a:lnTo>
                        <a:pt x="855870" y="804832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TW" altLang="en-US" sz="975"/>
                </a:p>
              </p:txBody>
            </p:sp>
            <p:sp>
              <p:nvSpPr>
                <p:cNvPr id="7192" name="文字方塊 62"/>
                <p:cNvSpPr txBox="1">
                  <a:spLocks noChangeArrowheads="1"/>
                </p:cNvSpPr>
                <p:nvPr/>
              </p:nvSpPr>
              <p:spPr bwMode="auto">
                <a:xfrm>
                  <a:off x="6789515" y="1103174"/>
                  <a:ext cx="140960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dist"/>
                  <a:r>
                    <a:rPr lang="en-US" altLang="zh-TW" sz="120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【</a:t>
                  </a:r>
                  <a:r>
                    <a:rPr lang="zh-TW" altLang="en-US" sz="120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紀念碑整修工程</a:t>
                  </a:r>
                  <a:r>
                    <a:rPr lang="en-US" altLang="zh-TW" sz="120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】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" name="向右箭號 3"/>
                <p:cNvSpPr/>
                <p:nvPr/>
              </p:nvSpPr>
              <p:spPr>
                <a:xfrm rot="10800000">
                  <a:off x="8354500" y="3094215"/>
                  <a:ext cx="288000" cy="216000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向右箭號 60"/>
                <p:cNvSpPr/>
                <p:nvPr/>
              </p:nvSpPr>
              <p:spPr>
                <a:xfrm rot="10800000">
                  <a:off x="8249920" y="1601007"/>
                  <a:ext cx="288000" cy="216000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" name="文字方塊 4"/>
                <p:cNvSpPr txBox="1"/>
                <p:nvPr/>
              </p:nvSpPr>
              <p:spPr>
                <a:xfrm>
                  <a:off x="8547790" y="1159029"/>
                  <a:ext cx="221937" cy="1107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defPPr>
                    <a:defRPr lang="en-US"/>
                  </a:defPPr>
                  <a:lvl1pPr algn="ctr">
                    <a:defRPr sz="1050" b="1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</a:lstStyle>
                <a:p>
                  <a:r>
                    <a:rPr lang="zh-TW" altLang="en-US" sz="1200" dirty="0" smtClean="0"/>
                    <a:t>入口意象</a:t>
                  </a:r>
                  <a:endParaRPr lang="en-US" altLang="zh-TW" sz="1200" dirty="0" smtClean="0"/>
                </a:p>
                <a:p>
                  <a:r>
                    <a:rPr lang="zh-TW" altLang="en-US" sz="1200" dirty="0"/>
                    <a:t>入口</a:t>
                  </a:r>
                  <a:endParaRPr lang="en-US" altLang="zh-TW" sz="1200" dirty="0" smtClean="0"/>
                </a:p>
              </p:txBody>
            </p:sp>
            <p:sp>
              <p:nvSpPr>
                <p:cNvPr id="67" name="文字方塊 66"/>
                <p:cNvSpPr txBox="1"/>
                <p:nvPr/>
              </p:nvSpPr>
              <p:spPr>
                <a:xfrm>
                  <a:off x="8642500" y="2657862"/>
                  <a:ext cx="221937" cy="1107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defPPr>
                    <a:defRPr lang="en-US"/>
                  </a:defPPr>
                  <a:lvl1pPr algn="ctr">
                    <a:defRPr sz="1050" b="1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</a:lstStyle>
                <a:p>
                  <a:r>
                    <a:rPr lang="zh-TW" altLang="en-US" sz="1200" dirty="0"/>
                    <a:t>服務中心</a:t>
                  </a:r>
                  <a:r>
                    <a:rPr lang="zh-TW" altLang="en-US" sz="1200" dirty="0" smtClean="0"/>
                    <a:t>入</a:t>
                  </a:r>
                  <a:endParaRPr lang="en-US" altLang="zh-TW" sz="1200" dirty="0" smtClean="0"/>
                </a:p>
                <a:p>
                  <a:r>
                    <a:rPr lang="zh-TW" altLang="en-US" sz="1200" dirty="0" smtClean="0"/>
                    <a:t>口</a:t>
                  </a:r>
                  <a:endParaRPr lang="en-US" altLang="zh-TW" sz="1200" dirty="0"/>
                </a:p>
              </p:txBody>
            </p:sp>
            <p:sp>
              <p:nvSpPr>
                <p:cNvPr id="68" name="向右箭號 67"/>
                <p:cNvSpPr/>
                <p:nvPr/>
              </p:nvSpPr>
              <p:spPr>
                <a:xfrm rot="17710834">
                  <a:off x="4755986" y="4642435"/>
                  <a:ext cx="324000" cy="252000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9" name="向右箭號 68"/>
                <p:cNvSpPr/>
                <p:nvPr/>
              </p:nvSpPr>
              <p:spPr>
                <a:xfrm rot="10800000">
                  <a:off x="8252850" y="3652481"/>
                  <a:ext cx="216000" cy="144000"/>
                </a:xfrm>
                <a:prstGeom prst="rightArrow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0" name="文字方塊 69"/>
                <p:cNvSpPr txBox="1"/>
                <p:nvPr/>
              </p:nvSpPr>
              <p:spPr>
                <a:xfrm>
                  <a:off x="8566651" y="3812323"/>
                  <a:ext cx="221937" cy="161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defPPr>
                    <a:defRPr lang="en-US"/>
                  </a:defPPr>
                  <a:lvl1pPr algn="ctr">
                    <a:defRPr sz="1050" b="1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</a:lstStyle>
                <a:p>
                  <a:endParaRPr lang="en-US" altLang="zh-TW" dirty="0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8450701" y="3419543"/>
                  <a:ext cx="226918" cy="6698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文字方塊 71"/>
                <p:cNvSpPr txBox="1"/>
                <p:nvPr/>
              </p:nvSpPr>
              <p:spPr>
                <a:xfrm>
                  <a:off x="8444764" y="3446358"/>
                  <a:ext cx="22193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defPPr>
                    <a:defRPr lang="en-US"/>
                  </a:defPPr>
                  <a:lvl1pPr algn="ctr">
                    <a:defRPr sz="1050" b="1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</a:lstStyle>
                <a:p>
                  <a:r>
                    <a:rPr lang="zh-TW" alt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人行便道</a:t>
                  </a:r>
                  <a:endParaRPr lang="en-US" altLang="zh-TW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rcRect l="15523" t="33385" r="16795" b="47800"/>
              <a:stretch/>
            </p:blipFill>
            <p:spPr>
              <a:xfrm>
                <a:off x="3295565" y="5324501"/>
                <a:ext cx="6480000" cy="1013349"/>
              </a:xfrm>
              <a:prstGeom prst="rect">
                <a:avLst/>
              </a:prstGeom>
            </p:spPr>
          </p:pic>
          <p:sp>
            <p:nvSpPr>
              <p:cNvPr id="6" name="文字方塊 5"/>
              <p:cNvSpPr txBox="1"/>
              <p:nvPr/>
            </p:nvSpPr>
            <p:spPr>
              <a:xfrm>
                <a:off x="7620128" y="3000245"/>
                <a:ext cx="21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7738760" y="2500540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7107301" y="2210228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7711231" y="1676736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7107301" y="1506184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7164501" y="479370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6387693" y="1180340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6813756" y="3077611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6387693" y="3441319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899384" y="2995964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5754882" y="3783435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5614549" y="4308873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5035450" y="2105406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13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6676612" y="1598517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377496" y="1598517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6042153" y="1598517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6037127" y="749317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6387693" y="749317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6655659" y="744874"/>
                <a:ext cx="216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rcRect l="77605" t="35054" r="16796" b="62293"/>
              <a:stretch/>
            </p:blipFill>
            <p:spPr>
              <a:xfrm>
                <a:off x="9239436" y="5656259"/>
                <a:ext cx="536129" cy="142876"/>
              </a:xfrm>
              <a:prstGeom prst="rect">
                <a:avLst/>
              </a:prstGeom>
            </p:spPr>
          </p:pic>
        </p:grpSp>
        <p:sp>
          <p:nvSpPr>
            <p:cNvPr id="40" name="文字方塊 39"/>
            <p:cNvSpPr txBox="1"/>
            <p:nvPr/>
          </p:nvSpPr>
          <p:spPr>
            <a:xfrm>
              <a:off x="8813321" y="1805979"/>
              <a:ext cx="2219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algn="ctr">
                <a:defRPr sz="105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sz="1200" dirty="0" smtClean="0">
                  <a:solidFill>
                    <a:srgbClr val="8F8580"/>
                  </a:solidFill>
                </a:rPr>
                <a:t>復</a:t>
              </a:r>
              <a:endParaRPr lang="en-US" altLang="zh-TW" sz="1200" dirty="0" smtClean="0">
                <a:solidFill>
                  <a:srgbClr val="8F8580"/>
                </a:solidFill>
              </a:endParaRPr>
            </a:p>
            <a:p>
              <a:endParaRPr lang="en-US" altLang="zh-TW" sz="1200" dirty="0">
                <a:solidFill>
                  <a:srgbClr val="8F8580"/>
                </a:solidFill>
              </a:endParaRPr>
            </a:p>
            <a:p>
              <a:r>
                <a:rPr lang="zh-TW" altLang="en-US" sz="1200" dirty="0" smtClean="0">
                  <a:solidFill>
                    <a:srgbClr val="8F8580"/>
                  </a:solidFill>
                </a:rPr>
                <a:t>興</a:t>
              </a:r>
              <a:endParaRPr lang="en-US" altLang="zh-TW" sz="1200" dirty="0" smtClean="0">
                <a:solidFill>
                  <a:srgbClr val="8F8580"/>
                </a:solidFill>
              </a:endParaRPr>
            </a:p>
            <a:p>
              <a:endParaRPr lang="en-US" altLang="zh-TW" sz="1200" dirty="0">
                <a:solidFill>
                  <a:srgbClr val="8F8580"/>
                </a:solidFill>
              </a:endParaRPr>
            </a:p>
            <a:p>
              <a:r>
                <a:rPr lang="zh-TW" altLang="en-US" sz="1200" dirty="0" smtClean="0">
                  <a:solidFill>
                    <a:srgbClr val="8F8580"/>
                  </a:solidFill>
                </a:rPr>
                <a:t>路</a:t>
              </a:r>
              <a:endParaRPr lang="en-US" altLang="zh-TW" sz="1200" dirty="0">
                <a:solidFill>
                  <a:srgbClr val="8F8580"/>
                </a:solidFill>
              </a:endParaRPr>
            </a:p>
          </p:txBody>
        </p:sp>
        <p:grpSp>
          <p:nvGrpSpPr>
            <p:cNvPr id="41" name="群組 67"/>
            <p:cNvGrpSpPr>
              <a:grpSpLocks noChangeAspect="1"/>
            </p:cNvGrpSpPr>
            <p:nvPr/>
          </p:nvGrpSpPr>
          <p:grpSpPr bwMode="auto">
            <a:xfrm>
              <a:off x="8381535" y="4413542"/>
              <a:ext cx="288000" cy="287365"/>
              <a:chOff x="3425478" y="3793331"/>
              <a:chExt cx="720000" cy="720000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3425478" y="379333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43" name="直線接點 42"/>
              <p:cNvCxnSpPr/>
              <p:nvPr/>
            </p:nvCxnSpPr>
            <p:spPr>
              <a:xfrm>
                <a:off x="3533319" y="4154125"/>
                <a:ext cx="50431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文字方塊 70"/>
          <p:cNvSpPr txBox="1"/>
          <p:nvPr/>
        </p:nvSpPr>
        <p:spPr bwMode="auto">
          <a:xfrm>
            <a:off x="43129" y="380540"/>
            <a:ext cx="3659671" cy="988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just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白色恐怖景美紀念園區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361950" indent="-263525" algn="just">
              <a:defRPr/>
            </a:pPr>
            <a:endParaRPr lang="en-US" altLang="zh-TW" sz="1354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263525" algn="just"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本館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園區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施工範圍區域請勿進入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，以維護自身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安全。如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有造成不便，敬請見諒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0" y="0"/>
            <a:ext cx="9906000" cy="21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975"/>
          </a:p>
        </p:txBody>
      </p:sp>
      <p:sp>
        <p:nvSpPr>
          <p:cNvPr id="9" name="矩形 8"/>
          <p:cNvSpPr/>
          <p:nvPr/>
        </p:nvSpPr>
        <p:spPr>
          <a:xfrm>
            <a:off x="6874306" y="2984500"/>
            <a:ext cx="245144" cy="5867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62"/>
          <p:cNvSpPr txBox="1">
            <a:spLocks noChangeArrowheads="1"/>
          </p:cNvSpPr>
          <p:nvPr/>
        </p:nvSpPr>
        <p:spPr bwMode="auto">
          <a:xfrm>
            <a:off x="6653473" y="3397729"/>
            <a:ext cx="17700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/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中心整修工程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 rot="833590">
            <a:off x="5611656" y="3906332"/>
            <a:ext cx="675387" cy="1866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62"/>
          <p:cNvSpPr txBox="1">
            <a:spLocks noChangeArrowheads="1"/>
          </p:cNvSpPr>
          <p:nvPr/>
        </p:nvSpPr>
        <p:spPr bwMode="auto">
          <a:xfrm>
            <a:off x="4703089" y="3638288"/>
            <a:ext cx="18459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/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典藏及檔案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室整修工程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62"/>
          <p:cNvSpPr txBox="1">
            <a:spLocks noChangeArrowheads="1"/>
          </p:cNvSpPr>
          <p:nvPr/>
        </p:nvSpPr>
        <p:spPr bwMode="auto">
          <a:xfrm>
            <a:off x="6770068" y="4288415"/>
            <a:ext cx="11611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/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展示及典藏大樓修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增建工程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55284"/>
              </p:ext>
            </p:extLst>
          </p:nvPr>
        </p:nvGraphicFramePr>
        <p:xfrm>
          <a:off x="118809" y="1422141"/>
          <a:ext cx="366627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228">
                  <a:extLst>
                    <a:ext uri="{9D8B030D-6E8A-4147-A177-3AD203B41FA5}">
                      <a16:colId xmlns:a16="http://schemas.microsoft.com/office/drawing/2014/main" val="3785080321"/>
                    </a:ext>
                  </a:extLst>
                </a:gridCol>
                <a:gridCol w="1157952">
                  <a:extLst>
                    <a:ext uri="{9D8B030D-6E8A-4147-A177-3AD203B41FA5}">
                      <a16:colId xmlns:a16="http://schemas.microsoft.com/office/drawing/2014/main" val="2122735954"/>
                    </a:ext>
                  </a:extLst>
                </a:gridCol>
                <a:gridCol w="1222090">
                  <a:extLst>
                    <a:ext uri="{9D8B030D-6E8A-4147-A177-3AD203B41FA5}">
                      <a16:colId xmlns:a16="http://schemas.microsoft.com/office/drawing/2014/main" val="701186865"/>
                    </a:ext>
                  </a:extLst>
                </a:gridCol>
              </a:tblGrid>
              <a:tr h="2321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工程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開工日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預計竣工日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60950"/>
                  </a:ext>
                </a:extLst>
              </a:tr>
              <a:tr h="2553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展示及典藏大樓修</a:t>
                      </a: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增</a:t>
                      </a: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建工程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113.06.03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116.04.19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13354"/>
                  </a:ext>
                </a:extLst>
              </a:tr>
              <a:tr h="2553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典藏及檔案</a:t>
                      </a: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室整修工程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113.05.06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113.11.01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749269"/>
                  </a:ext>
                </a:extLst>
              </a:tr>
              <a:tr h="2553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</a:t>
                      </a: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中心整修工程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113.06.14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113.12.10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435652"/>
                  </a:ext>
                </a:extLst>
              </a:tr>
              <a:tr h="3373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紀念碑整修工程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113.06.12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113.10.09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897683"/>
                  </a:ext>
                </a:extLst>
              </a:tr>
            </a:tbl>
          </a:graphicData>
        </a:graphic>
      </p:graphicFrame>
      <p:sp>
        <p:nvSpPr>
          <p:cNvPr id="12" name="手繪多邊形 11"/>
          <p:cNvSpPr/>
          <p:nvPr/>
        </p:nvSpPr>
        <p:spPr>
          <a:xfrm>
            <a:off x="5917721" y="3864634"/>
            <a:ext cx="2432649" cy="1483743"/>
          </a:xfrm>
          <a:custGeom>
            <a:avLst/>
            <a:gdLst>
              <a:gd name="connsiteX0" fmla="*/ 612475 w 2432649"/>
              <a:gd name="connsiteY0" fmla="*/ 25879 h 1483743"/>
              <a:gd name="connsiteX1" fmla="*/ 552090 w 2432649"/>
              <a:gd name="connsiteY1" fmla="*/ 267419 h 1483743"/>
              <a:gd name="connsiteX2" fmla="*/ 379562 w 2432649"/>
              <a:gd name="connsiteY2" fmla="*/ 267419 h 1483743"/>
              <a:gd name="connsiteX3" fmla="*/ 362309 w 2432649"/>
              <a:gd name="connsiteY3" fmla="*/ 353683 h 1483743"/>
              <a:gd name="connsiteX4" fmla="*/ 189781 w 2432649"/>
              <a:gd name="connsiteY4" fmla="*/ 319177 h 1483743"/>
              <a:gd name="connsiteX5" fmla="*/ 172528 w 2432649"/>
              <a:gd name="connsiteY5" fmla="*/ 319177 h 1483743"/>
              <a:gd name="connsiteX6" fmla="*/ 0 w 2432649"/>
              <a:gd name="connsiteY6" fmla="*/ 1000664 h 1483743"/>
              <a:gd name="connsiteX7" fmla="*/ 1500996 w 2432649"/>
              <a:gd name="connsiteY7" fmla="*/ 1440611 h 1483743"/>
              <a:gd name="connsiteX8" fmla="*/ 1966822 w 2432649"/>
              <a:gd name="connsiteY8" fmla="*/ 1483743 h 1483743"/>
              <a:gd name="connsiteX9" fmla="*/ 2432649 w 2432649"/>
              <a:gd name="connsiteY9" fmla="*/ 1293962 h 1483743"/>
              <a:gd name="connsiteX10" fmla="*/ 2432649 w 2432649"/>
              <a:gd name="connsiteY10" fmla="*/ 17253 h 1483743"/>
              <a:gd name="connsiteX11" fmla="*/ 1362973 w 2432649"/>
              <a:gd name="connsiteY11" fmla="*/ 0 h 1483743"/>
              <a:gd name="connsiteX12" fmla="*/ 1380226 w 2432649"/>
              <a:gd name="connsiteY12" fmla="*/ 103517 h 1483743"/>
              <a:gd name="connsiteX13" fmla="*/ 612475 w 2432649"/>
              <a:gd name="connsiteY13" fmla="*/ 25879 h 14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2649" h="1483743">
                <a:moveTo>
                  <a:pt x="612475" y="25879"/>
                </a:moveTo>
                <a:lnTo>
                  <a:pt x="552090" y="267419"/>
                </a:lnTo>
                <a:lnTo>
                  <a:pt x="379562" y="267419"/>
                </a:lnTo>
                <a:lnTo>
                  <a:pt x="362309" y="353683"/>
                </a:lnTo>
                <a:lnTo>
                  <a:pt x="189781" y="319177"/>
                </a:lnTo>
                <a:lnTo>
                  <a:pt x="172528" y="319177"/>
                </a:lnTo>
                <a:lnTo>
                  <a:pt x="0" y="1000664"/>
                </a:lnTo>
                <a:lnTo>
                  <a:pt x="1500996" y="1440611"/>
                </a:lnTo>
                <a:lnTo>
                  <a:pt x="1966822" y="1483743"/>
                </a:lnTo>
                <a:lnTo>
                  <a:pt x="2432649" y="1293962"/>
                </a:lnTo>
                <a:lnTo>
                  <a:pt x="2432649" y="17253"/>
                </a:lnTo>
                <a:lnTo>
                  <a:pt x="1362973" y="0"/>
                </a:lnTo>
                <a:lnTo>
                  <a:pt x="1380226" y="103517"/>
                </a:lnTo>
                <a:lnTo>
                  <a:pt x="612475" y="25879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2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4884</TotalTime>
  <Words>130</Words>
  <Application>Microsoft Office PowerPoint</Application>
  <PresentationFormat>A4 紙張 (210x297 公釐)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劉富強</dc:creator>
  <cp:lastModifiedBy>沈富祥</cp:lastModifiedBy>
  <cp:revision>60</cp:revision>
  <cp:lastPrinted>2024-05-29T03:19:40Z</cp:lastPrinted>
  <dcterms:created xsi:type="dcterms:W3CDTF">2024-04-24T03:13:48Z</dcterms:created>
  <dcterms:modified xsi:type="dcterms:W3CDTF">2024-06-14T02:21:42Z</dcterms:modified>
</cp:coreProperties>
</file>