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906000" cy="6858000" type="A4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F8580"/>
    <a:srgbClr val="484847"/>
    <a:srgbClr val="5E7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9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77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63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92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>
            <a:spLocks noGrp="1"/>
          </p:cNvSpPr>
          <p:nvPr>
            <p:ph type="title"/>
          </p:nvPr>
        </p:nvSpPr>
        <p:spPr>
          <a:xfrm>
            <a:off x="457234" y="526421"/>
            <a:ext cx="9136166" cy="288419"/>
          </a:xfrm>
          <a:prstGeom prst="rect">
            <a:avLst/>
          </a:prstGeom>
        </p:spPr>
        <p:txBody>
          <a:bodyPr lIns="73137" tIns="36568" rIns="73137" bIns="36568">
            <a:noAutofit/>
          </a:bodyPr>
          <a:lstStyle>
            <a:lvl1pPr>
              <a:defRPr sz="1950" b="1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2" name="文字版面配置區 3"/>
          <p:cNvSpPr>
            <a:spLocks noGrp="1"/>
          </p:cNvSpPr>
          <p:nvPr>
            <p:ph type="body" sz="half" idx="10"/>
          </p:nvPr>
        </p:nvSpPr>
        <p:spPr>
          <a:xfrm>
            <a:off x="457234" y="850374"/>
            <a:ext cx="9136166" cy="297361"/>
          </a:xfrm>
          <a:prstGeom prst="rect">
            <a:avLst/>
          </a:prstGeom>
        </p:spPr>
        <p:txBody>
          <a:bodyPr lIns="73137" tIns="36568" rIns="73137" bIns="36568">
            <a:noAutofit/>
          </a:bodyPr>
          <a:lstStyle>
            <a:lvl1pPr marL="0" indent="0">
              <a:buNone/>
              <a:defRPr sz="1733" b="1" baseline="0">
                <a:solidFill>
                  <a:schemeClr val="tx2"/>
                </a:solidFill>
                <a:latin typeface="+mj-ea"/>
                <a:ea typeface="+mj-ea"/>
              </a:defRPr>
            </a:lvl1pPr>
            <a:lvl2pPr marL="773406" indent="0">
              <a:buNone/>
              <a:defRPr sz="2058"/>
            </a:lvl2pPr>
            <a:lvl3pPr marL="1546812" indent="0">
              <a:buNone/>
              <a:defRPr sz="1625"/>
            </a:lvl3pPr>
            <a:lvl4pPr marL="2320218" indent="0">
              <a:buNone/>
              <a:defRPr sz="1571"/>
            </a:lvl4pPr>
            <a:lvl5pPr marL="3093624" indent="0">
              <a:buNone/>
              <a:defRPr sz="1571"/>
            </a:lvl5pPr>
            <a:lvl6pPr marL="3867029" indent="0">
              <a:buNone/>
              <a:defRPr sz="1571"/>
            </a:lvl6pPr>
            <a:lvl7pPr marL="4640435" indent="0">
              <a:buNone/>
              <a:defRPr sz="1571"/>
            </a:lvl7pPr>
            <a:lvl8pPr marL="5413842" indent="0">
              <a:buNone/>
              <a:defRPr sz="1571"/>
            </a:lvl8pPr>
            <a:lvl9pPr marL="6187247" indent="0">
              <a:buNone/>
              <a:defRPr sz="157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1331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21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03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08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66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15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94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61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2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747D8-4788-4F80-BF99-961321838E76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11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矩形 57"/>
          <p:cNvSpPr/>
          <p:nvPr/>
        </p:nvSpPr>
        <p:spPr>
          <a:xfrm>
            <a:off x="1" y="6498000"/>
            <a:ext cx="9906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975"/>
          </a:p>
        </p:txBody>
      </p:sp>
      <p:sp>
        <p:nvSpPr>
          <p:cNvPr id="44" name="矩形 43"/>
          <p:cNvSpPr/>
          <p:nvPr/>
        </p:nvSpPr>
        <p:spPr>
          <a:xfrm>
            <a:off x="0" y="0"/>
            <a:ext cx="9906000" cy="21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975"/>
          </a:p>
        </p:txBody>
      </p:sp>
      <p:pic>
        <p:nvPicPr>
          <p:cNvPr id="2" name="圖片 1" descr="一張含有 戶外, 樹狀, 草, 空中攝影 的圖片&#10;&#10;AI 產生的內容可能不正確。">
            <a:extLst>
              <a:ext uri="{FF2B5EF4-FFF2-40B4-BE49-F238E27FC236}">
                <a16:creationId xmlns:a16="http://schemas.microsoft.com/office/drawing/2014/main" id="{9D29F98B-7842-105E-5A60-7B92B4D79C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91" y="1391201"/>
            <a:ext cx="8442618" cy="4944869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8AC7C773-42BD-35DD-4D9B-A7D46842A9EC}"/>
              </a:ext>
            </a:extLst>
          </p:cNvPr>
          <p:cNvSpPr txBox="1"/>
          <p:nvPr/>
        </p:nvSpPr>
        <p:spPr bwMode="auto">
          <a:xfrm>
            <a:off x="731691" y="488215"/>
            <a:ext cx="8442619" cy="396766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停電影響範圍及施工位置說明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B7C2FC8E-E47F-05AB-F44D-0DA0A7C0A607}"/>
              </a:ext>
            </a:extLst>
          </p:cNvPr>
          <p:cNvSpPr/>
          <p:nvPr/>
        </p:nvSpPr>
        <p:spPr>
          <a:xfrm>
            <a:off x="926592" y="1842826"/>
            <a:ext cx="7735824" cy="3395472"/>
          </a:xfrm>
          <a:custGeom>
            <a:avLst/>
            <a:gdLst>
              <a:gd name="connsiteX0" fmla="*/ 97536 w 7735824"/>
              <a:gd name="connsiteY0" fmla="*/ 1761744 h 3395472"/>
              <a:gd name="connsiteX1" fmla="*/ 1591056 w 7735824"/>
              <a:gd name="connsiteY1" fmla="*/ 2462784 h 3395472"/>
              <a:gd name="connsiteX2" fmla="*/ 2633472 w 7735824"/>
              <a:gd name="connsiteY2" fmla="*/ 2840736 h 3395472"/>
              <a:gd name="connsiteX3" fmla="*/ 3535680 w 7735824"/>
              <a:gd name="connsiteY3" fmla="*/ 3066288 h 3395472"/>
              <a:gd name="connsiteX4" fmla="*/ 3950208 w 7735824"/>
              <a:gd name="connsiteY4" fmla="*/ 2968752 h 3395472"/>
              <a:gd name="connsiteX5" fmla="*/ 4425696 w 7735824"/>
              <a:gd name="connsiteY5" fmla="*/ 3218688 h 3395472"/>
              <a:gd name="connsiteX6" fmla="*/ 5059680 w 7735824"/>
              <a:gd name="connsiteY6" fmla="*/ 3395472 h 3395472"/>
              <a:gd name="connsiteX7" fmla="*/ 5955792 w 7735824"/>
              <a:gd name="connsiteY7" fmla="*/ 3322320 h 3395472"/>
              <a:gd name="connsiteX8" fmla="*/ 6431280 w 7735824"/>
              <a:gd name="connsiteY8" fmla="*/ 2676144 h 3395472"/>
              <a:gd name="connsiteX9" fmla="*/ 7205472 w 7735824"/>
              <a:gd name="connsiteY9" fmla="*/ 2956560 h 3395472"/>
              <a:gd name="connsiteX10" fmla="*/ 7735824 w 7735824"/>
              <a:gd name="connsiteY10" fmla="*/ 1030224 h 3395472"/>
              <a:gd name="connsiteX11" fmla="*/ 3474720 w 7735824"/>
              <a:gd name="connsiteY11" fmla="*/ 0 h 3395472"/>
              <a:gd name="connsiteX12" fmla="*/ 1859280 w 7735824"/>
              <a:gd name="connsiteY12" fmla="*/ 999744 h 3395472"/>
              <a:gd name="connsiteX13" fmla="*/ 1499616 w 7735824"/>
              <a:gd name="connsiteY13" fmla="*/ 853440 h 3395472"/>
              <a:gd name="connsiteX14" fmla="*/ 0 w 7735824"/>
              <a:gd name="connsiteY14" fmla="*/ 1688592 h 3395472"/>
              <a:gd name="connsiteX15" fmla="*/ 97536 w 7735824"/>
              <a:gd name="connsiteY15" fmla="*/ 1761744 h 339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35824" h="3395472">
                <a:moveTo>
                  <a:pt x="97536" y="1761744"/>
                </a:moveTo>
                <a:lnTo>
                  <a:pt x="1591056" y="2462784"/>
                </a:lnTo>
                <a:lnTo>
                  <a:pt x="2633472" y="2840736"/>
                </a:lnTo>
                <a:lnTo>
                  <a:pt x="3535680" y="3066288"/>
                </a:lnTo>
                <a:lnTo>
                  <a:pt x="3950208" y="2968752"/>
                </a:lnTo>
                <a:lnTo>
                  <a:pt x="4425696" y="3218688"/>
                </a:lnTo>
                <a:lnTo>
                  <a:pt x="5059680" y="3395472"/>
                </a:lnTo>
                <a:lnTo>
                  <a:pt x="5955792" y="3322320"/>
                </a:lnTo>
                <a:lnTo>
                  <a:pt x="6431280" y="2676144"/>
                </a:lnTo>
                <a:lnTo>
                  <a:pt x="7205472" y="2956560"/>
                </a:lnTo>
                <a:lnTo>
                  <a:pt x="7735824" y="1030224"/>
                </a:lnTo>
                <a:lnTo>
                  <a:pt x="3474720" y="0"/>
                </a:lnTo>
                <a:lnTo>
                  <a:pt x="1859280" y="999744"/>
                </a:lnTo>
                <a:lnTo>
                  <a:pt x="1499616" y="853440"/>
                </a:lnTo>
                <a:lnTo>
                  <a:pt x="0" y="1688592"/>
                </a:lnTo>
                <a:lnTo>
                  <a:pt x="97536" y="1761744"/>
                </a:lnTo>
                <a:close/>
              </a:path>
            </a:pathLst>
          </a:custGeom>
          <a:solidFill>
            <a:srgbClr val="C00000">
              <a:alpha val="19000"/>
            </a:srgb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99921CBE-3EDB-9C3A-D3D9-C02F9978B29E}"/>
              </a:ext>
            </a:extLst>
          </p:cNvPr>
          <p:cNvSpPr/>
          <p:nvPr/>
        </p:nvSpPr>
        <p:spPr>
          <a:xfrm>
            <a:off x="5918835" y="3890701"/>
            <a:ext cx="1080135" cy="834390"/>
          </a:xfrm>
          <a:custGeom>
            <a:avLst/>
            <a:gdLst>
              <a:gd name="connsiteX0" fmla="*/ 293370 w 1080135"/>
              <a:gd name="connsiteY0" fmla="*/ 0 h 834390"/>
              <a:gd name="connsiteX1" fmla="*/ 1080135 w 1080135"/>
              <a:gd name="connsiteY1" fmla="*/ 299085 h 834390"/>
              <a:gd name="connsiteX2" fmla="*/ 830580 w 1080135"/>
              <a:gd name="connsiteY2" fmla="*/ 834390 h 834390"/>
              <a:gd name="connsiteX3" fmla="*/ 0 w 1080135"/>
              <a:gd name="connsiteY3" fmla="*/ 455295 h 834390"/>
              <a:gd name="connsiteX4" fmla="*/ 293370 w 1080135"/>
              <a:gd name="connsiteY4" fmla="*/ 0 h 834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135" h="834390">
                <a:moveTo>
                  <a:pt x="293370" y="0"/>
                </a:moveTo>
                <a:lnTo>
                  <a:pt x="1080135" y="299085"/>
                </a:lnTo>
                <a:lnTo>
                  <a:pt x="830580" y="834390"/>
                </a:lnTo>
                <a:lnTo>
                  <a:pt x="0" y="455295"/>
                </a:lnTo>
                <a:lnTo>
                  <a:pt x="293370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2B299BEA-B518-9916-596B-247A398DF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2131" y="4673917"/>
            <a:ext cx="1553541" cy="307777"/>
          </a:xfrm>
          <a:prstGeom prst="rect">
            <a:avLst/>
          </a:prstGeom>
          <a:solidFill>
            <a:schemeClr val="bg1">
              <a:lumMod val="95000"/>
              <a:alpha val="5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台電設備</a:t>
            </a:r>
            <a:endParaRPr lang="en-US" altLang="zh-TW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5991E19F-269A-3398-BDF1-259A7EF223E4}"/>
              </a:ext>
            </a:extLst>
          </p:cNvPr>
          <p:cNvSpPr txBox="1"/>
          <p:nvPr/>
        </p:nvSpPr>
        <p:spPr>
          <a:xfrm>
            <a:off x="7452198" y="806426"/>
            <a:ext cx="1839816" cy="584775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停電範圍</a:t>
            </a:r>
            <a:endParaRPr lang="en-US" altLang="zh-TW" sz="3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手繪多邊形: 圖案 22">
            <a:extLst>
              <a:ext uri="{FF2B5EF4-FFF2-40B4-BE49-F238E27FC236}">
                <a16:creationId xmlns:a16="http://schemas.microsoft.com/office/drawing/2014/main" id="{EB4D634F-53A3-2E83-0303-2259BEB63FC6}"/>
              </a:ext>
            </a:extLst>
          </p:cNvPr>
          <p:cNvSpPr/>
          <p:nvPr/>
        </p:nvSpPr>
        <p:spPr>
          <a:xfrm>
            <a:off x="6060440" y="3906520"/>
            <a:ext cx="497840" cy="360680"/>
          </a:xfrm>
          <a:custGeom>
            <a:avLst/>
            <a:gdLst>
              <a:gd name="connsiteX0" fmla="*/ 182880 w 497840"/>
              <a:gd name="connsiteY0" fmla="*/ 0 h 360680"/>
              <a:gd name="connsiteX1" fmla="*/ 497840 w 497840"/>
              <a:gd name="connsiteY1" fmla="*/ 96520 h 360680"/>
              <a:gd name="connsiteX2" fmla="*/ 325120 w 497840"/>
              <a:gd name="connsiteY2" fmla="*/ 360680 h 360680"/>
              <a:gd name="connsiteX3" fmla="*/ 0 w 497840"/>
              <a:gd name="connsiteY3" fmla="*/ 254000 h 360680"/>
              <a:gd name="connsiteX4" fmla="*/ 182880 w 497840"/>
              <a:gd name="connsiteY4" fmla="*/ 0 h 360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840" h="360680">
                <a:moveTo>
                  <a:pt x="182880" y="0"/>
                </a:moveTo>
                <a:lnTo>
                  <a:pt x="497840" y="96520"/>
                </a:lnTo>
                <a:lnTo>
                  <a:pt x="325120" y="360680"/>
                </a:lnTo>
                <a:lnTo>
                  <a:pt x="0" y="254000"/>
                </a:lnTo>
                <a:lnTo>
                  <a:pt x="182880" y="0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手繪多邊形: 圖案 23">
            <a:extLst>
              <a:ext uri="{FF2B5EF4-FFF2-40B4-BE49-F238E27FC236}">
                <a16:creationId xmlns:a16="http://schemas.microsoft.com/office/drawing/2014/main" id="{183E9C36-4CDD-A246-E7CF-461D96BE5735}"/>
              </a:ext>
            </a:extLst>
          </p:cNvPr>
          <p:cNvSpPr/>
          <p:nvPr/>
        </p:nvSpPr>
        <p:spPr>
          <a:xfrm>
            <a:off x="8051800" y="4124960"/>
            <a:ext cx="259080" cy="299720"/>
          </a:xfrm>
          <a:custGeom>
            <a:avLst/>
            <a:gdLst>
              <a:gd name="connsiteX0" fmla="*/ 86360 w 259080"/>
              <a:gd name="connsiteY0" fmla="*/ 0 h 299720"/>
              <a:gd name="connsiteX1" fmla="*/ 259080 w 259080"/>
              <a:gd name="connsiteY1" fmla="*/ 45720 h 299720"/>
              <a:gd name="connsiteX2" fmla="*/ 187960 w 259080"/>
              <a:gd name="connsiteY2" fmla="*/ 299720 h 299720"/>
              <a:gd name="connsiteX3" fmla="*/ 0 w 259080"/>
              <a:gd name="connsiteY3" fmla="*/ 254000 h 299720"/>
              <a:gd name="connsiteX4" fmla="*/ 86360 w 259080"/>
              <a:gd name="connsiteY4" fmla="*/ 0 h 29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" h="299720">
                <a:moveTo>
                  <a:pt x="86360" y="0"/>
                </a:moveTo>
                <a:lnTo>
                  <a:pt x="259080" y="45720"/>
                </a:lnTo>
                <a:lnTo>
                  <a:pt x="187960" y="299720"/>
                </a:lnTo>
                <a:lnTo>
                  <a:pt x="0" y="254000"/>
                </a:lnTo>
                <a:lnTo>
                  <a:pt x="86360" y="0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手繪多邊形: 圖案 25">
            <a:extLst>
              <a:ext uri="{FF2B5EF4-FFF2-40B4-BE49-F238E27FC236}">
                <a16:creationId xmlns:a16="http://schemas.microsoft.com/office/drawing/2014/main" id="{A559083B-1255-511F-87EA-6715149B7F0C}"/>
              </a:ext>
            </a:extLst>
          </p:cNvPr>
          <p:cNvSpPr/>
          <p:nvPr/>
        </p:nvSpPr>
        <p:spPr>
          <a:xfrm>
            <a:off x="6532880" y="2748280"/>
            <a:ext cx="584200" cy="299720"/>
          </a:xfrm>
          <a:custGeom>
            <a:avLst/>
            <a:gdLst>
              <a:gd name="connsiteX0" fmla="*/ 116840 w 584200"/>
              <a:gd name="connsiteY0" fmla="*/ 0 h 299720"/>
              <a:gd name="connsiteX1" fmla="*/ 584200 w 584200"/>
              <a:gd name="connsiteY1" fmla="*/ 132080 h 299720"/>
              <a:gd name="connsiteX2" fmla="*/ 467360 w 584200"/>
              <a:gd name="connsiteY2" fmla="*/ 299720 h 299720"/>
              <a:gd name="connsiteX3" fmla="*/ 0 w 584200"/>
              <a:gd name="connsiteY3" fmla="*/ 157480 h 299720"/>
              <a:gd name="connsiteX4" fmla="*/ 116840 w 584200"/>
              <a:gd name="connsiteY4" fmla="*/ 0 h 29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4200" h="299720">
                <a:moveTo>
                  <a:pt x="116840" y="0"/>
                </a:moveTo>
                <a:lnTo>
                  <a:pt x="584200" y="132080"/>
                </a:lnTo>
                <a:lnTo>
                  <a:pt x="467360" y="299720"/>
                </a:lnTo>
                <a:lnTo>
                  <a:pt x="0" y="157480"/>
                </a:lnTo>
                <a:lnTo>
                  <a:pt x="116840" y="0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7A5D0BA-9628-EB52-8AD0-E816C93DC08D}"/>
              </a:ext>
            </a:extLst>
          </p:cNvPr>
          <p:cNvSpPr txBox="1"/>
          <p:nvPr/>
        </p:nvSpPr>
        <p:spPr>
          <a:xfrm>
            <a:off x="6060440" y="3702445"/>
            <a:ext cx="690982" cy="246221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受電室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9207B708-BC9B-CF02-ACDF-79F44D5B18A5}"/>
              </a:ext>
            </a:extLst>
          </p:cNvPr>
          <p:cNvSpPr txBox="1"/>
          <p:nvPr/>
        </p:nvSpPr>
        <p:spPr>
          <a:xfrm>
            <a:off x="8372106" y="4074765"/>
            <a:ext cx="690982" cy="400110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緊急發電設備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AE69B295-9A47-038B-D510-066F3EE473F6}"/>
              </a:ext>
            </a:extLst>
          </p:cNvPr>
          <p:cNvSpPr txBox="1"/>
          <p:nvPr/>
        </p:nvSpPr>
        <p:spPr>
          <a:xfrm>
            <a:off x="6484403" y="2481562"/>
            <a:ext cx="690982" cy="246221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消防設備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853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7349</TotalTime>
  <Words>19</Words>
  <Application>Microsoft Office PowerPoint</Application>
  <PresentationFormat>A4 紙張 (210x297 公釐)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劉富強</dc:creator>
  <cp:lastModifiedBy>人權館綠管中心葉家誠</cp:lastModifiedBy>
  <cp:revision>111</cp:revision>
  <cp:lastPrinted>2026-01-19T02:03:09Z</cp:lastPrinted>
  <dcterms:created xsi:type="dcterms:W3CDTF">2024-04-24T03:13:48Z</dcterms:created>
  <dcterms:modified xsi:type="dcterms:W3CDTF">2026-01-23T05:53:43Z</dcterms:modified>
</cp:coreProperties>
</file>